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notesMasterIdLst>
    <p:notesMasterId r:id="rId328"/>
  </p:notesMasterIdLst>
  <p:sldIdLst>
    <p:sldId id="256" r:id="rId2"/>
    <p:sldId id="257" r:id="rId3"/>
    <p:sldId id="258" r:id="rId4"/>
    <p:sldId id="259" r:id="rId5"/>
    <p:sldId id="260" r:id="rId6"/>
    <p:sldId id="262" r:id="rId7"/>
    <p:sldId id="264" r:id="rId8"/>
    <p:sldId id="263" r:id="rId9"/>
    <p:sldId id="270" r:id="rId10"/>
    <p:sldId id="637" r:id="rId11"/>
    <p:sldId id="266" r:id="rId12"/>
    <p:sldId id="269" r:id="rId13"/>
    <p:sldId id="265" r:id="rId14"/>
    <p:sldId id="267" r:id="rId15"/>
    <p:sldId id="268" r:id="rId16"/>
    <p:sldId id="272" r:id="rId17"/>
    <p:sldId id="274" r:id="rId18"/>
    <p:sldId id="273" r:id="rId19"/>
    <p:sldId id="276" r:id="rId20"/>
    <p:sldId id="275" r:id="rId21"/>
    <p:sldId id="277" r:id="rId22"/>
    <p:sldId id="278" r:id="rId23"/>
    <p:sldId id="279" r:id="rId24"/>
    <p:sldId id="282" r:id="rId25"/>
    <p:sldId id="280" r:id="rId26"/>
    <p:sldId id="281" r:id="rId27"/>
    <p:sldId id="283" r:id="rId28"/>
    <p:sldId id="284" r:id="rId29"/>
    <p:sldId id="285" r:id="rId30"/>
    <p:sldId id="286" r:id="rId31"/>
    <p:sldId id="305" r:id="rId32"/>
    <p:sldId id="287" r:id="rId33"/>
    <p:sldId id="289" r:id="rId34"/>
    <p:sldId id="304" r:id="rId35"/>
    <p:sldId id="288" r:id="rId36"/>
    <p:sldId id="290" r:id="rId37"/>
    <p:sldId id="638" r:id="rId38"/>
    <p:sldId id="639" r:id="rId39"/>
    <p:sldId id="648" r:id="rId40"/>
    <p:sldId id="640" r:id="rId41"/>
    <p:sldId id="678" r:id="rId42"/>
    <p:sldId id="641" r:id="rId43"/>
    <p:sldId id="642" r:id="rId44"/>
    <p:sldId id="643" r:id="rId45"/>
    <p:sldId id="644" r:id="rId46"/>
    <p:sldId id="645" r:id="rId47"/>
    <p:sldId id="646" r:id="rId48"/>
    <p:sldId id="306" r:id="rId49"/>
    <p:sldId id="649" r:id="rId50"/>
    <p:sldId id="311" r:id="rId51"/>
    <p:sldId id="650" r:id="rId52"/>
    <p:sldId id="295" r:id="rId53"/>
    <p:sldId id="307" r:id="rId54"/>
    <p:sldId id="296" r:id="rId55"/>
    <p:sldId id="297" r:id="rId56"/>
    <p:sldId id="298" r:id="rId57"/>
    <p:sldId id="310" r:id="rId58"/>
    <p:sldId id="299" r:id="rId59"/>
    <p:sldId id="300" r:id="rId60"/>
    <p:sldId id="301" r:id="rId61"/>
    <p:sldId id="302" r:id="rId62"/>
    <p:sldId id="303" r:id="rId63"/>
    <p:sldId id="677" r:id="rId64"/>
    <p:sldId id="651" r:id="rId65"/>
    <p:sldId id="660" r:id="rId66"/>
    <p:sldId id="661" r:id="rId67"/>
    <p:sldId id="663" r:id="rId68"/>
    <p:sldId id="664" r:id="rId69"/>
    <p:sldId id="665" r:id="rId70"/>
    <p:sldId id="666" r:id="rId71"/>
    <p:sldId id="667" r:id="rId72"/>
    <p:sldId id="668" r:id="rId73"/>
    <p:sldId id="669" r:id="rId74"/>
    <p:sldId id="670" r:id="rId75"/>
    <p:sldId id="652" r:id="rId76"/>
    <p:sldId id="658" r:id="rId77"/>
    <p:sldId id="312" r:id="rId78"/>
    <p:sldId id="598" r:id="rId79"/>
    <p:sldId id="599" r:id="rId80"/>
    <p:sldId id="600" r:id="rId81"/>
    <p:sldId id="601" r:id="rId82"/>
    <p:sldId id="659" r:id="rId83"/>
    <p:sldId id="603" r:id="rId84"/>
    <p:sldId id="671" r:id="rId85"/>
    <p:sldId id="672" r:id="rId86"/>
    <p:sldId id="673" r:id="rId87"/>
    <p:sldId id="674" r:id="rId88"/>
    <p:sldId id="675" r:id="rId89"/>
    <p:sldId id="604" r:id="rId90"/>
    <p:sldId id="318" r:id="rId91"/>
    <p:sldId id="320" r:id="rId92"/>
    <p:sldId id="321" r:id="rId93"/>
    <p:sldId id="322" r:id="rId94"/>
    <p:sldId id="679" r:id="rId95"/>
    <p:sldId id="323" r:id="rId96"/>
    <p:sldId id="324" r:id="rId97"/>
    <p:sldId id="325" r:id="rId98"/>
    <p:sldId id="326" r:id="rId99"/>
    <p:sldId id="327" r:id="rId100"/>
    <p:sldId id="328" r:id="rId101"/>
    <p:sldId id="329" r:id="rId102"/>
    <p:sldId id="330" r:id="rId103"/>
    <p:sldId id="331" r:id="rId104"/>
    <p:sldId id="332" r:id="rId105"/>
    <p:sldId id="333" r:id="rId106"/>
    <p:sldId id="334" r:id="rId107"/>
    <p:sldId id="335" r:id="rId108"/>
    <p:sldId id="406" r:id="rId109"/>
    <p:sldId id="341" r:id="rId110"/>
    <p:sldId id="342" r:id="rId111"/>
    <p:sldId id="343" r:id="rId112"/>
    <p:sldId id="340" r:id="rId113"/>
    <p:sldId id="407" r:id="rId114"/>
    <p:sldId id="409" r:id="rId115"/>
    <p:sldId id="408" r:id="rId116"/>
    <p:sldId id="410" r:id="rId117"/>
    <p:sldId id="411" r:id="rId118"/>
    <p:sldId id="412" r:id="rId119"/>
    <p:sldId id="413" r:id="rId120"/>
    <p:sldId id="349" r:id="rId121"/>
    <p:sldId id="352" r:id="rId122"/>
    <p:sldId id="414" r:id="rId123"/>
    <p:sldId id="415" r:id="rId124"/>
    <p:sldId id="416" r:id="rId125"/>
    <p:sldId id="417" r:id="rId126"/>
    <p:sldId id="418" r:id="rId127"/>
    <p:sldId id="368" r:id="rId128"/>
    <p:sldId id="419" r:id="rId129"/>
    <p:sldId id="420" r:id="rId130"/>
    <p:sldId id="421" r:id="rId131"/>
    <p:sldId id="605" r:id="rId132"/>
    <p:sldId id="606" r:id="rId133"/>
    <p:sldId id="607" r:id="rId134"/>
    <p:sldId id="608" r:id="rId135"/>
    <p:sldId id="609" r:id="rId136"/>
    <p:sldId id="610" r:id="rId137"/>
    <p:sldId id="422" r:id="rId138"/>
    <p:sldId id="423" r:id="rId139"/>
    <p:sldId id="424" r:id="rId140"/>
    <p:sldId id="425" r:id="rId141"/>
    <p:sldId id="426" r:id="rId142"/>
    <p:sldId id="427" r:id="rId143"/>
    <p:sldId id="436" r:id="rId144"/>
    <p:sldId id="435" r:id="rId145"/>
    <p:sldId id="437" r:id="rId146"/>
    <p:sldId id="434" r:id="rId147"/>
    <p:sldId id="438" r:id="rId148"/>
    <p:sldId id="439" r:id="rId149"/>
    <p:sldId id="440" r:id="rId150"/>
    <p:sldId id="441" r:id="rId151"/>
    <p:sldId id="433" r:id="rId152"/>
    <p:sldId id="444" r:id="rId153"/>
    <p:sldId id="443" r:id="rId154"/>
    <p:sldId id="442" r:id="rId155"/>
    <p:sldId id="445" r:id="rId156"/>
    <p:sldId id="446" r:id="rId157"/>
    <p:sldId id="447" r:id="rId158"/>
    <p:sldId id="448" r:id="rId159"/>
    <p:sldId id="449" r:id="rId160"/>
    <p:sldId id="450" r:id="rId161"/>
    <p:sldId id="428" r:id="rId162"/>
    <p:sldId id="429" r:id="rId163"/>
    <p:sldId id="430" r:id="rId164"/>
    <p:sldId id="431" r:id="rId165"/>
    <p:sldId id="432" r:id="rId166"/>
    <p:sldId id="451" r:id="rId167"/>
    <p:sldId id="611" r:id="rId168"/>
    <p:sldId id="453" r:id="rId169"/>
    <p:sldId id="454" r:id="rId170"/>
    <p:sldId id="455" r:id="rId171"/>
    <p:sldId id="456" r:id="rId172"/>
    <p:sldId id="458" r:id="rId173"/>
    <p:sldId id="463" r:id="rId174"/>
    <p:sldId id="452" r:id="rId175"/>
    <p:sldId id="460" r:id="rId176"/>
    <p:sldId id="461" r:id="rId177"/>
    <p:sldId id="459" r:id="rId178"/>
    <p:sldId id="462" r:id="rId179"/>
    <p:sldId id="457" r:id="rId180"/>
    <p:sldId id="519" r:id="rId181"/>
    <p:sldId id="464" r:id="rId182"/>
    <p:sldId id="465" r:id="rId183"/>
    <p:sldId id="466" r:id="rId184"/>
    <p:sldId id="467" r:id="rId185"/>
    <p:sldId id="468" r:id="rId186"/>
    <p:sldId id="469" r:id="rId187"/>
    <p:sldId id="470" r:id="rId188"/>
    <p:sldId id="471" r:id="rId189"/>
    <p:sldId id="472" r:id="rId190"/>
    <p:sldId id="474" r:id="rId191"/>
    <p:sldId id="475" r:id="rId192"/>
    <p:sldId id="476" r:id="rId193"/>
    <p:sldId id="477" r:id="rId194"/>
    <p:sldId id="473" r:id="rId195"/>
    <p:sldId id="480" r:id="rId196"/>
    <p:sldId id="481" r:id="rId197"/>
    <p:sldId id="482" r:id="rId198"/>
    <p:sldId id="486" r:id="rId199"/>
    <p:sldId id="487" r:id="rId200"/>
    <p:sldId id="488" r:id="rId201"/>
    <p:sldId id="489" r:id="rId202"/>
    <p:sldId id="490" r:id="rId203"/>
    <p:sldId id="492" r:id="rId204"/>
    <p:sldId id="478" r:id="rId205"/>
    <p:sldId id="479" r:id="rId206"/>
    <p:sldId id="494" r:id="rId207"/>
    <p:sldId id="495" r:id="rId208"/>
    <p:sldId id="496" r:id="rId209"/>
    <p:sldId id="497" r:id="rId210"/>
    <p:sldId id="612" r:id="rId211"/>
    <p:sldId id="613" r:id="rId212"/>
    <p:sldId id="614" r:id="rId213"/>
    <p:sldId id="615" r:id="rId214"/>
    <p:sldId id="616" r:id="rId215"/>
    <p:sldId id="617" r:id="rId216"/>
    <p:sldId id="618" r:id="rId217"/>
    <p:sldId id="619" r:id="rId218"/>
    <p:sldId id="620" r:id="rId219"/>
    <p:sldId id="621" r:id="rId220"/>
    <p:sldId id="622" r:id="rId221"/>
    <p:sldId id="623" r:id="rId222"/>
    <p:sldId id="624" r:id="rId223"/>
    <p:sldId id="625" r:id="rId224"/>
    <p:sldId id="626" r:id="rId225"/>
    <p:sldId id="627" r:id="rId226"/>
    <p:sldId id="628" r:id="rId227"/>
    <p:sldId id="629" r:id="rId228"/>
    <p:sldId id="630" r:id="rId229"/>
    <p:sldId id="631" r:id="rId230"/>
    <p:sldId id="632" r:id="rId231"/>
    <p:sldId id="633" r:id="rId232"/>
    <p:sldId id="634" r:id="rId233"/>
    <p:sldId id="635" r:id="rId234"/>
    <p:sldId id="636" r:id="rId235"/>
    <p:sldId id="498" r:id="rId236"/>
    <p:sldId id="499" r:id="rId237"/>
    <p:sldId id="516" r:id="rId238"/>
    <p:sldId id="500" r:id="rId239"/>
    <p:sldId id="501" r:id="rId240"/>
    <p:sldId id="505" r:id="rId241"/>
    <p:sldId id="506" r:id="rId242"/>
    <p:sldId id="502" r:id="rId243"/>
    <p:sldId id="513" r:id="rId244"/>
    <p:sldId id="514" r:id="rId245"/>
    <p:sldId id="515" r:id="rId246"/>
    <p:sldId id="525" r:id="rId247"/>
    <p:sldId id="517" r:id="rId248"/>
    <p:sldId id="503" r:id="rId249"/>
    <p:sldId id="504" r:id="rId250"/>
    <p:sldId id="523" r:id="rId251"/>
    <p:sldId id="524" r:id="rId252"/>
    <p:sldId id="527" r:id="rId253"/>
    <p:sldId id="528" r:id="rId254"/>
    <p:sldId id="530" r:id="rId255"/>
    <p:sldId id="531" r:id="rId256"/>
    <p:sldId id="532" r:id="rId257"/>
    <p:sldId id="533" r:id="rId258"/>
    <p:sldId id="534" r:id="rId259"/>
    <p:sldId id="535" r:id="rId260"/>
    <p:sldId id="536" r:id="rId261"/>
    <p:sldId id="529" r:id="rId262"/>
    <p:sldId id="537" r:id="rId263"/>
    <p:sldId id="538" r:id="rId264"/>
    <p:sldId id="507" r:id="rId265"/>
    <p:sldId id="508" r:id="rId266"/>
    <p:sldId id="509" r:id="rId267"/>
    <p:sldId id="510" r:id="rId268"/>
    <p:sldId id="511" r:id="rId269"/>
    <p:sldId id="512" r:id="rId270"/>
    <p:sldId id="518" r:id="rId271"/>
    <p:sldId id="526" r:id="rId272"/>
    <p:sldId id="539" r:id="rId273"/>
    <p:sldId id="585" r:id="rId274"/>
    <p:sldId id="586" r:id="rId275"/>
    <p:sldId id="540" r:id="rId276"/>
    <p:sldId id="541" r:id="rId277"/>
    <p:sldId id="542" r:id="rId278"/>
    <p:sldId id="543" r:id="rId279"/>
    <p:sldId id="544" r:id="rId280"/>
    <p:sldId id="545" r:id="rId281"/>
    <p:sldId id="546" r:id="rId282"/>
    <p:sldId id="547" r:id="rId283"/>
    <p:sldId id="548" r:id="rId284"/>
    <p:sldId id="549" r:id="rId285"/>
    <p:sldId id="550" r:id="rId286"/>
    <p:sldId id="551" r:id="rId287"/>
    <p:sldId id="552" r:id="rId288"/>
    <p:sldId id="553" r:id="rId289"/>
    <p:sldId id="554" r:id="rId290"/>
    <p:sldId id="555" r:id="rId291"/>
    <p:sldId id="556" r:id="rId292"/>
    <p:sldId id="557" r:id="rId293"/>
    <p:sldId id="558" r:id="rId294"/>
    <p:sldId id="559" r:id="rId295"/>
    <p:sldId id="560" r:id="rId296"/>
    <p:sldId id="561" r:id="rId297"/>
    <p:sldId id="562" r:id="rId298"/>
    <p:sldId id="563" r:id="rId299"/>
    <p:sldId id="564" r:id="rId300"/>
    <p:sldId id="565" r:id="rId301"/>
    <p:sldId id="566" r:id="rId302"/>
    <p:sldId id="567" r:id="rId303"/>
    <p:sldId id="568" r:id="rId304"/>
    <p:sldId id="569" r:id="rId305"/>
    <p:sldId id="570" r:id="rId306"/>
    <p:sldId id="571" r:id="rId307"/>
    <p:sldId id="572" r:id="rId308"/>
    <p:sldId id="573" r:id="rId309"/>
    <p:sldId id="574" r:id="rId310"/>
    <p:sldId id="575" r:id="rId311"/>
    <p:sldId id="576" r:id="rId312"/>
    <p:sldId id="577" r:id="rId313"/>
    <p:sldId id="578" r:id="rId314"/>
    <p:sldId id="579" r:id="rId315"/>
    <p:sldId id="580" r:id="rId316"/>
    <p:sldId id="581" r:id="rId317"/>
    <p:sldId id="582" r:id="rId318"/>
    <p:sldId id="583" r:id="rId319"/>
    <p:sldId id="589" r:id="rId320"/>
    <p:sldId id="590" r:id="rId321"/>
    <p:sldId id="591" r:id="rId322"/>
    <p:sldId id="592" r:id="rId323"/>
    <p:sldId id="593" r:id="rId324"/>
    <p:sldId id="594" r:id="rId325"/>
    <p:sldId id="595" r:id="rId326"/>
    <p:sldId id="597" r:id="rId3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ke" initials="k"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737" autoAdjust="0"/>
  </p:normalViewPr>
  <p:slideViewPr>
    <p:cSldViewPr>
      <p:cViewPr varScale="1">
        <p:scale>
          <a:sx n="69" d="100"/>
          <a:sy n="69" d="100"/>
        </p:scale>
        <p:origin x="1416"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507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slide" Target="slides/slide302.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324" Type="http://schemas.openxmlformats.org/officeDocument/2006/relationships/slide" Target="slides/slide323.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314" Type="http://schemas.openxmlformats.org/officeDocument/2006/relationships/slide" Target="slides/slide313.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25" Type="http://schemas.openxmlformats.org/officeDocument/2006/relationships/slide" Target="slides/slide324.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slide" Target="slides/slide314.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326" Type="http://schemas.openxmlformats.org/officeDocument/2006/relationships/slide" Target="slides/slide325.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slide" Target="slides/slide315.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327" Type="http://schemas.openxmlformats.org/officeDocument/2006/relationships/slide" Target="slides/slide326.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slide" Target="slides/slide292.xml"/><Relationship Id="rId302" Type="http://schemas.openxmlformats.org/officeDocument/2006/relationships/slide" Target="slides/slide301.xml"/><Relationship Id="rId307" Type="http://schemas.openxmlformats.org/officeDocument/2006/relationships/slide" Target="slides/slide306.xml"/><Relationship Id="rId323" Type="http://schemas.openxmlformats.org/officeDocument/2006/relationships/slide" Target="slides/slide322.xml"/><Relationship Id="rId32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313" Type="http://schemas.openxmlformats.org/officeDocument/2006/relationships/slide" Target="slides/slide312.xml"/><Relationship Id="rId318" Type="http://schemas.openxmlformats.org/officeDocument/2006/relationships/slide" Target="slides/slide317.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commentAuthors" Target="commentAuthor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presProps" Target="presProps.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viewProps" Target="viewProps.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theme" Target="theme/theme1.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1F4F04-0B29-4477-B0A5-7E43DC830A3C}"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754A40A1-5B46-42EE-9F65-D0CBFCB7984B}">
      <dgm:prSet phldrT="[Text]" custT="1"/>
      <dgm:spPr/>
      <dgm:t>
        <a:bodyPr/>
        <a:lstStyle/>
        <a:p>
          <a:r>
            <a:rPr lang="fa-IR" sz="1400" dirty="0" smtClean="0">
              <a:cs typeface="B Lotus" pitchFamily="2" charset="-78"/>
            </a:rPr>
            <a:t>تقسیم بندی معلولان</a:t>
          </a:r>
          <a:endParaRPr lang="en-US" sz="1400" dirty="0">
            <a:cs typeface="B Lotus" pitchFamily="2" charset="-78"/>
          </a:endParaRPr>
        </a:p>
      </dgm:t>
    </dgm:pt>
    <dgm:pt modelId="{4E6310E2-3FDF-43D9-B27D-432D64DFCE4E}" type="parTrans" cxnId="{15997371-4217-4824-9531-F7CCA822963B}">
      <dgm:prSet/>
      <dgm:spPr/>
      <dgm:t>
        <a:bodyPr/>
        <a:lstStyle/>
        <a:p>
          <a:endParaRPr lang="en-US" sz="2000">
            <a:cs typeface="B Lotus" pitchFamily="2" charset="-78"/>
          </a:endParaRPr>
        </a:p>
      </dgm:t>
    </dgm:pt>
    <dgm:pt modelId="{97AE209B-72D2-4AEA-8CD4-8FC51F634570}" type="sibTrans" cxnId="{15997371-4217-4824-9531-F7CCA822963B}">
      <dgm:prSet/>
      <dgm:spPr/>
      <dgm:t>
        <a:bodyPr/>
        <a:lstStyle/>
        <a:p>
          <a:endParaRPr lang="en-US" sz="2000">
            <a:cs typeface="B Lotus" pitchFamily="2" charset="-78"/>
          </a:endParaRPr>
        </a:p>
      </dgm:t>
    </dgm:pt>
    <dgm:pt modelId="{775EBB78-5D25-4645-AFD4-069429D266DF}">
      <dgm:prSet phldrT="[Text]" custT="1"/>
      <dgm:spPr>
        <a:solidFill>
          <a:srgbClr val="FF0000">
            <a:alpha val="90000"/>
          </a:srgbClr>
        </a:solidFill>
      </dgm:spPr>
      <dgm:t>
        <a:bodyPr/>
        <a:lstStyle/>
        <a:p>
          <a:r>
            <a:rPr lang="fa-IR" sz="1400" dirty="0" smtClean="0">
              <a:cs typeface="B Lotus" pitchFamily="2" charset="-78"/>
            </a:rPr>
            <a:t>ذهنی/روانی</a:t>
          </a:r>
          <a:endParaRPr lang="en-US" sz="1400" dirty="0">
            <a:cs typeface="B Lotus" pitchFamily="2" charset="-78"/>
          </a:endParaRPr>
        </a:p>
      </dgm:t>
    </dgm:pt>
    <dgm:pt modelId="{C8580BF7-9412-4C88-A314-849FDBA34799}" type="parTrans" cxnId="{6094D8C4-C988-4081-9C3D-FA510D41BACB}">
      <dgm:prSet/>
      <dgm:spPr/>
      <dgm:t>
        <a:bodyPr/>
        <a:lstStyle/>
        <a:p>
          <a:endParaRPr lang="en-US" sz="2000">
            <a:cs typeface="B Lotus" pitchFamily="2" charset="-78"/>
          </a:endParaRPr>
        </a:p>
      </dgm:t>
    </dgm:pt>
    <dgm:pt modelId="{EF54978D-88C5-466A-80AE-6234222E4211}" type="sibTrans" cxnId="{6094D8C4-C988-4081-9C3D-FA510D41BACB}">
      <dgm:prSet/>
      <dgm:spPr/>
      <dgm:t>
        <a:bodyPr/>
        <a:lstStyle/>
        <a:p>
          <a:endParaRPr lang="en-US" sz="2000">
            <a:cs typeface="B Lotus" pitchFamily="2" charset="-78"/>
          </a:endParaRPr>
        </a:p>
      </dgm:t>
    </dgm:pt>
    <dgm:pt modelId="{8F7A3EB4-C223-4A70-B8C8-FE940B509989}">
      <dgm:prSet phldrT="[Text]" custT="1"/>
      <dgm:spPr>
        <a:solidFill>
          <a:srgbClr val="7030A0">
            <a:alpha val="90000"/>
          </a:srgbClr>
        </a:solidFill>
      </dgm:spPr>
      <dgm:t>
        <a:bodyPr/>
        <a:lstStyle/>
        <a:p>
          <a:r>
            <a:rPr lang="fa-IR" sz="1400" dirty="0" smtClean="0">
              <a:cs typeface="B Lotus" pitchFamily="2" charset="-78"/>
            </a:rPr>
            <a:t>عقب ماندگان ذهنی</a:t>
          </a:r>
          <a:endParaRPr lang="en-US" sz="1400" dirty="0">
            <a:cs typeface="B Lotus" pitchFamily="2" charset="-78"/>
          </a:endParaRPr>
        </a:p>
      </dgm:t>
    </dgm:pt>
    <dgm:pt modelId="{D719BF61-FAE9-426D-A377-FC9185190AA2}" type="parTrans" cxnId="{A5F7BA0E-4FFC-46AA-B44D-CF45ED423BA4}">
      <dgm:prSet/>
      <dgm:spPr/>
      <dgm:t>
        <a:bodyPr/>
        <a:lstStyle/>
        <a:p>
          <a:endParaRPr lang="en-US" sz="2000">
            <a:cs typeface="B Lotus" pitchFamily="2" charset="-78"/>
          </a:endParaRPr>
        </a:p>
      </dgm:t>
    </dgm:pt>
    <dgm:pt modelId="{B371E4BD-F32A-4B8F-8EA3-BB820BDD9AFC}" type="sibTrans" cxnId="{A5F7BA0E-4FFC-46AA-B44D-CF45ED423BA4}">
      <dgm:prSet/>
      <dgm:spPr/>
      <dgm:t>
        <a:bodyPr/>
        <a:lstStyle/>
        <a:p>
          <a:endParaRPr lang="en-US" sz="2000">
            <a:cs typeface="B Lotus" pitchFamily="2" charset="-78"/>
          </a:endParaRPr>
        </a:p>
      </dgm:t>
    </dgm:pt>
    <dgm:pt modelId="{8277957F-0083-474B-82E8-4374FE96447C}">
      <dgm:prSet phldrT="[Text]" custT="1"/>
      <dgm:spPr>
        <a:solidFill>
          <a:srgbClr val="7030A0">
            <a:alpha val="90000"/>
          </a:srgbClr>
        </a:solidFill>
      </dgm:spPr>
      <dgm:t>
        <a:bodyPr/>
        <a:lstStyle/>
        <a:p>
          <a:r>
            <a:rPr lang="fa-IR" sz="1400" dirty="0" smtClean="0">
              <a:cs typeface="B Lotus" pitchFamily="2" charset="-78"/>
            </a:rPr>
            <a:t>رفتاری</a:t>
          </a:r>
          <a:endParaRPr lang="en-US" sz="1400" dirty="0">
            <a:cs typeface="B Lotus" pitchFamily="2" charset="-78"/>
          </a:endParaRPr>
        </a:p>
      </dgm:t>
    </dgm:pt>
    <dgm:pt modelId="{933FE07B-4DD0-4A38-998A-2B4CE4A50B5F}" type="parTrans" cxnId="{D3607538-45D4-4A54-A8F0-3582073F2AD8}">
      <dgm:prSet/>
      <dgm:spPr/>
      <dgm:t>
        <a:bodyPr/>
        <a:lstStyle/>
        <a:p>
          <a:endParaRPr lang="en-US" sz="2000">
            <a:cs typeface="B Lotus" pitchFamily="2" charset="-78"/>
          </a:endParaRPr>
        </a:p>
      </dgm:t>
    </dgm:pt>
    <dgm:pt modelId="{2F16DB0B-8DA5-4939-8C97-D721489724B2}" type="sibTrans" cxnId="{D3607538-45D4-4A54-A8F0-3582073F2AD8}">
      <dgm:prSet/>
      <dgm:spPr/>
      <dgm:t>
        <a:bodyPr/>
        <a:lstStyle/>
        <a:p>
          <a:endParaRPr lang="en-US" sz="2000">
            <a:cs typeface="B Lotus" pitchFamily="2" charset="-78"/>
          </a:endParaRPr>
        </a:p>
      </dgm:t>
    </dgm:pt>
    <dgm:pt modelId="{5008358F-D581-4718-B2DA-1306D42CA493}">
      <dgm:prSet phldrT="[Text]" custT="1"/>
      <dgm:spPr>
        <a:solidFill>
          <a:srgbClr val="FF0000">
            <a:alpha val="90000"/>
          </a:srgbClr>
        </a:solidFill>
      </dgm:spPr>
      <dgm:t>
        <a:bodyPr/>
        <a:lstStyle/>
        <a:p>
          <a:r>
            <a:rPr lang="fa-IR" sz="1400" dirty="0" smtClean="0">
              <a:cs typeface="B Lotus" pitchFamily="2" charset="-78"/>
            </a:rPr>
            <a:t>حسی</a:t>
          </a:r>
          <a:endParaRPr lang="en-US" sz="1400" dirty="0">
            <a:cs typeface="B Lotus" pitchFamily="2" charset="-78"/>
          </a:endParaRPr>
        </a:p>
      </dgm:t>
    </dgm:pt>
    <dgm:pt modelId="{8E8C2A74-0DE9-41F1-AB59-9F78E75B7E3F}" type="parTrans" cxnId="{720E943E-2055-45C1-B6EA-D7E1997D6F73}">
      <dgm:prSet/>
      <dgm:spPr/>
      <dgm:t>
        <a:bodyPr/>
        <a:lstStyle/>
        <a:p>
          <a:endParaRPr lang="en-US" sz="2000">
            <a:cs typeface="B Lotus" pitchFamily="2" charset="-78"/>
          </a:endParaRPr>
        </a:p>
      </dgm:t>
    </dgm:pt>
    <dgm:pt modelId="{4C899598-294C-4153-8140-E9402826C619}" type="sibTrans" cxnId="{720E943E-2055-45C1-B6EA-D7E1997D6F73}">
      <dgm:prSet/>
      <dgm:spPr/>
      <dgm:t>
        <a:bodyPr/>
        <a:lstStyle/>
        <a:p>
          <a:endParaRPr lang="en-US" sz="2000">
            <a:cs typeface="B Lotus" pitchFamily="2" charset="-78"/>
          </a:endParaRPr>
        </a:p>
      </dgm:t>
    </dgm:pt>
    <dgm:pt modelId="{3F337CE4-9E35-4601-A39C-BADF639915D0}">
      <dgm:prSet phldrT="[Text]" custT="1"/>
      <dgm:spPr>
        <a:solidFill>
          <a:srgbClr val="92D050">
            <a:alpha val="90000"/>
          </a:srgbClr>
        </a:solidFill>
      </dgm:spPr>
      <dgm:t>
        <a:bodyPr/>
        <a:lstStyle/>
        <a:p>
          <a:r>
            <a:rPr lang="fa-IR" sz="1400" dirty="0" smtClean="0">
              <a:cs typeface="B Lotus" pitchFamily="2" charset="-78"/>
            </a:rPr>
            <a:t>بینایی</a:t>
          </a:r>
          <a:endParaRPr lang="en-US" sz="1400" dirty="0">
            <a:cs typeface="B Lotus" pitchFamily="2" charset="-78"/>
          </a:endParaRPr>
        </a:p>
      </dgm:t>
    </dgm:pt>
    <dgm:pt modelId="{4D98CAA3-48B3-4783-80CF-BDC66B36B5A3}" type="parTrans" cxnId="{849FCA64-2633-4661-B812-3E30B66CF741}">
      <dgm:prSet/>
      <dgm:spPr/>
      <dgm:t>
        <a:bodyPr/>
        <a:lstStyle/>
        <a:p>
          <a:endParaRPr lang="en-US" sz="2000">
            <a:cs typeface="B Lotus" pitchFamily="2" charset="-78"/>
          </a:endParaRPr>
        </a:p>
      </dgm:t>
    </dgm:pt>
    <dgm:pt modelId="{916D1974-D0AD-4087-8DB3-ECAA490CEF88}" type="sibTrans" cxnId="{849FCA64-2633-4661-B812-3E30B66CF741}">
      <dgm:prSet/>
      <dgm:spPr/>
      <dgm:t>
        <a:bodyPr/>
        <a:lstStyle/>
        <a:p>
          <a:endParaRPr lang="en-US" sz="2000">
            <a:cs typeface="B Lotus" pitchFamily="2" charset="-78"/>
          </a:endParaRPr>
        </a:p>
      </dgm:t>
    </dgm:pt>
    <dgm:pt modelId="{7FA11260-A1FE-4E7E-BA26-704DB50A5ADE}">
      <dgm:prSet custT="1"/>
      <dgm:spPr>
        <a:solidFill>
          <a:srgbClr val="FF0000">
            <a:alpha val="90000"/>
          </a:srgbClr>
        </a:solidFill>
      </dgm:spPr>
      <dgm:t>
        <a:bodyPr/>
        <a:lstStyle/>
        <a:p>
          <a:r>
            <a:rPr lang="fa-IR" sz="1400" dirty="0" smtClean="0">
              <a:cs typeface="B Lotus" pitchFamily="2" charset="-78"/>
            </a:rPr>
            <a:t>جسمی/حرکتی</a:t>
          </a:r>
          <a:endParaRPr lang="en-US" sz="1400" dirty="0">
            <a:cs typeface="B Lotus" pitchFamily="2" charset="-78"/>
          </a:endParaRPr>
        </a:p>
      </dgm:t>
    </dgm:pt>
    <dgm:pt modelId="{CB97ECF6-C3C0-409B-9312-B1B9061CC23F}" type="parTrans" cxnId="{82444A92-2A4C-493B-AD27-F67F07991C8D}">
      <dgm:prSet/>
      <dgm:spPr/>
      <dgm:t>
        <a:bodyPr/>
        <a:lstStyle/>
        <a:p>
          <a:endParaRPr lang="en-US" sz="2000">
            <a:cs typeface="B Lotus" pitchFamily="2" charset="-78"/>
          </a:endParaRPr>
        </a:p>
      </dgm:t>
    </dgm:pt>
    <dgm:pt modelId="{A2967DDC-C7BD-474F-9509-B883C421CF82}" type="sibTrans" cxnId="{82444A92-2A4C-493B-AD27-F67F07991C8D}">
      <dgm:prSet/>
      <dgm:spPr/>
      <dgm:t>
        <a:bodyPr/>
        <a:lstStyle/>
        <a:p>
          <a:endParaRPr lang="en-US" sz="2000">
            <a:cs typeface="B Lotus" pitchFamily="2" charset="-78"/>
          </a:endParaRPr>
        </a:p>
      </dgm:t>
    </dgm:pt>
    <dgm:pt modelId="{0D95C90D-0272-474B-B6A8-C660F3C6354F}">
      <dgm:prSet custT="1"/>
      <dgm:spPr>
        <a:solidFill>
          <a:srgbClr val="92D050">
            <a:alpha val="90000"/>
          </a:srgbClr>
        </a:solidFill>
      </dgm:spPr>
      <dgm:t>
        <a:bodyPr/>
        <a:lstStyle/>
        <a:p>
          <a:r>
            <a:rPr lang="fa-IR" sz="1400" dirty="0" smtClean="0">
              <a:cs typeface="B Lotus" pitchFamily="2" charset="-78"/>
            </a:rPr>
            <a:t>شنوایی</a:t>
          </a:r>
          <a:endParaRPr lang="en-US" sz="1400" dirty="0">
            <a:cs typeface="B Lotus" pitchFamily="2" charset="-78"/>
          </a:endParaRPr>
        </a:p>
      </dgm:t>
    </dgm:pt>
    <dgm:pt modelId="{C366CDEE-5C36-4279-A3E2-A3E4D29B39AE}" type="parTrans" cxnId="{553C86FE-D2FA-45CA-BCC8-ABDBC1022E55}">
      <dgm:prSet/>
      <dgm:spPr/>
      <dgm:t>
        <a:bodyPr/>
        <a:lstStyle/>
        <a:p>
          <a:endParaRPr lang="en-US" sz="2000">
            <a:cs typeface="B Lotus" pitchFamily="2" charset="-78"/>
          </a:endParaRPr>
        </a:p>
      </dgm:t>
    </dgm:pt>
    <dgm:pt modelId="{6C85A835-608B-4817-B794-0D896B788E51}" type="sibTrans" cxnId="{553C86FE-D2FA-45CA-BCC8-ABDBC1022E55}">
      <dgm:prSet/>
      <dgm:spPr/>
      <dgm:t>
        <a:bodyPr/>
        <a:lstStyle/>
        <a:p>
          <a:endParaRPr lang="en-US" sz="2000">
            <a:cs typeface="B Lotus" pitchFamily="2" charset="-78"/>
          </a:endParaRPr>
        </a:p>
      </dgm:t>
    </dgm:pt>
    <dgm:pt modelId="{6441418B-C25D-4A85-B3D9-F5C4438C8713}">
      <dgm:prSet custT="1"/>
      <dgm:spPr>
        <a:solidFill>
          <a:srgbClr val="00B0F0">
            <a:alpha val="90000"/>
          </a:srgbClr>
        </a:solidFill>
      </dgm:spPr>
      <dgm:t>
        <a:bodyPr/>
        <a:lstStyle/>
        <a:p>
          <a:r>
            <a:rPr lang="fa-IR" sz="1400" dirty="0" smtClean="0">
              <a:cs typeface="B Lotus" pitchFamily="2" charset="-78"/>
            </a:rPr>
            <a:t>قطع نخاع</a:t>
          </a:r>
          <a:endParaRPr lang="en-US" sz="1400" dirty="0">
            <a:cs typeface="B Lotus" pitchFamily="2" charset="-78"/>
          </a:endParaRPr>
        </a:p>
      </dgm:t>
    </dgm:pt>
    <dgm:pt modelId="{A6ED2C36-C856-4289-80E8-13864DD52404}" type="parTrans" cxnId="{9B8155AA-F281-46E2-9E4F-FA25F80F7A16}">
      <dgm:prSet/>
      <dgm:spPr/>
      <dgm:t>
        <a:bodyPr/>
        <a:lstStyle/>
        <a:p>
          <a:endParaRPr lang="en-US" sz="2000">
            <a:cs typeface="B Lotus" pitchFamily="2" charset="-78"/>
          </a:endParaRPr>
        </a:p>
      </dgm:t>
    </dgm:pt>
    <dgm:pt modelId="{1D767DB3-1502-418A-B6C2-E02A0F135BF8}" type="sibTrans" cxnId="{9B8155AA-F281-46E2-9E4F-FA25F80F7A16}">
      <dgm:prSet/>
      <dgm:spPr/>
      <dgm:t>
        <a:bodyPr/>
        <a:lstStyle/>
        <a:p>
          <a:endParaRPr lang="en-US" sz="2000">
            <a:cs typeface="B Lotus" pitchFamily="2" charset="-78"/>
          </a:endParaRPr>
        </a:p>
      </dgm:t>
    </dgm:pt>
    <dgm:pt modelId="{9EED8D87-5B5A-4E0E-A0B4-4E0C3622EFBD}">
      <dgm:prSet custT="1"/>
      <dgm:spPr>
        <a:solidFill>
          <a:srgbClr val="00B0F0">
            <a:alpha val="90000"/>
          </a:srgbClr>
        </a:solidFill>
      </dgm:spPr>
      <dgm:t>
        <a:bodyPr/>
        <a:lstStyle/>
        <a:p>
          <a:r>
            <a:rPr lang="fa-IR" sz="1400" dirty="0" smtClean="0">
              <a:cs typeface="B Lotus" pitchFamily="2" charset="-78"/>
            </a:rPr>
            <a:t>فلج مغزی</a:t>
          </a:r>
          <a:endParaRPr lang="en-US" sz="1400" dirty="0">
            <a:cs typeface="B Lotus" pitchFamily="2" charset="-78"/>
          </a:endParaRPr>
        </a:p>
      </dgm:t>
    </dgm:pt>
    <dgm:pt modelId="{874683F0-9057-473D-83B7-56092CCB614C}" type="parTrans" cxnId="{EDE1F967-69DF-4CDB-BE5E-6CAA4D36911D}">
      <dgm:prSet/>
      <dgm:spPr/>
      <dgm:t>
        <a:bodyPr/>
        <a:lstStyle/>
        <a:p>
          <a:endParaRPr lang="en-US" sz="2000">
            <a:cs typeface="B Lotus" pitchFamily="2" charset="-78"/>
          </a:endParaRPr>
        </a:p>
      </dgm:t>
    </dgm:pt>
    <dgm:pt modelId="{0D483836-6917-4582-84BB-455DD57A48F1}" type="sibTrans" cxnId="{EDE1F967-69DF-4CDB-BE5E-6CAA4D36911D}">
      <dgm:prSet/>
      <dgm:spPr/>
      <dgm:t>
        <a:bodyPr/>
        <a:lstStyle/>
        <a:p>
          <a:endParaRPr lang="en-US" sz="2000">
            <a:cs typeface="B Lotus" pitchFamily="2" charset="-78"/>
          </a:endParaRPr>
        </a:p>
      </dgm:t>
    </dgm:pt>
    <dgm:pt modelId="{555BD58E-F2D9-4681-BCE5-5ECC5C783D68}">
      <dgm:prSet custT="1"/>
      <dgm:spPr>
        <a:solidFill>
          <a:srgbClr val="00B0F0">
            <a:alpha val="90000"/>
          </a:srgbClr>
        </a:solidFill>
      </dgm:spPr>
      <dgm:t>
        <a:bodyPr/>
        <a:lstStyle/>
        <a:p>
          <a:r>
            <a:rPr lang="fa-IR" sz="1400" dirty="0" smtClean="0">
              <a:cs typeface="B Lotus" pitchFamily="2" charset="-78"/>
            </a:rPr>
            <a:t>قطع و نقص عضو</a:t>
          </a:r>
          <a:endParaRPr lang="en-US" sz="1400" dirty="0">
            <a:cs typeface="B Lotus" pitchFamily="2" charset="-78"/>
          </a:endParaRPr>
        </a:p>
      </dgm:t>
    </dgm:pt>
    <dgm:pt modelId="{8779F2A7-2062-426F-A60D-9577072F92F9}" type="parTrans" cxnId="{4A13834B-87DC-487C-B847-24185D057017}">
      <dgm:prSet/>
      <dgm:spPr/>
      <dgm:t>
        <a:bodyPr/>
        <a:lstStyle/>
        <a:p>
          <a:endParaRPr lang="en-US" sz="2000">
            <a:cs typeface="B Lotus" pitchFamily="2" charset="-78"/>
          </a:endParaRPr>
        </a:p>
      </dgm:t>
    </dgm:pt>
    <dgm:pt modelId="{0355ADEA-B844-4E8A-ABDF-86C2CCC7E97B}" type="sibTrans" cxnId="{4A13834B-87DC-487C-B847-24185D057017}">
      <dgm:prSet/>
      <dgm:spPr/>
      <dgm:t>
        <a:bodyPr/>
        <a:lstStyle/>
        <a:p>
          <a:endParaRPr lang="en-US" sz="2000">
            <a:cs typeface="B Lotus" pitchFamily="2" charset="-78"/>
          </a:endParaRPr>
        </a:p>
      </dgm:t>
    </dgm:pt>
    <dgm:pt modelId="{B8057FDB-E833-4A54-9010-12E99FF412B6}" type="pres">
      <dgm:prSet presAssocID="{E71F4F04-0B29-4477-B0A5-7E43DC830A3C}" presName="hierChild1" presStyleCnt="0">
        <dgm:presLayoutVars>
          <dgm:chPref val="1"/>
          <dgm:dir/>
          <dgm:animOne val="branch"/>
          <dgm:animLvl val="lvl"/>
          <dgm:resizeHandles/>
        </dgm:presLayoutVars>
      </dgm:prSet>
      <dgm:spPr/>
      <dgm:t>
        <a:bodyPr/>
        <a:lstStyle/>
        <a:p>
          <a:endParaRPr lang="en-US"/>
        </a:p>
      </dgm:t>
    </dgm:pt>
    <dgm:pt modelId="{0BBECD04-474A-4B37-96E0-C8898963210F}" type="pres">
      <dgm:prSet presAssocID="{754A40A1-5B46-42EE-9F65-D0CBFCB7984B}" presName="hierRoot1" presStyleCnt="0"/>
      <dgm:spPr/>
    </dgm:pt>
    <dgm:pt modelId="{8DCD0A20-1A40-4B69-B7DA-FC584383D505}" type="pres">
      <dgm:prSet presAssocID="{754A40A1-5B46-42EE-9F65-D0CBFCB7984B}" presName="composite" presStyleCnt="0"/>
      <dgm:spPr/>
    </dgm:pt>
    <dgm:pt modelId="{3B151AD5-89B3-4565-BAF9-9985B8681103}" type="pres">
      <dgm:prSet presAssocID="{754A40A1-5B46-42EE-9F65-D0CBFCB7984B}" presName="background" presStyleLbl="node0" presStyleIdx="0" presStyleCnt="1"/>
      <dgm:spPr/>
    </dgm:pt>
    <dgm:pt modelId="{2B89C6BF-8348-4EEB-A55A-6C1E36B63714}" type="pres">
      <dgm:prSet presAssocID="{754A40A1-5B46-42EE-9F65-D0CBFCB7984B}" presName="text" presStyleLbl="fgAcc0" presStyleIdx="0" presStyleCnt="1">
        <dgm:presLayoutVars>
          <dgm:chPref val="3"/>
        </dgm:presLayoutVars>
      </dgm:prSet>
      <dgm:spPr/>
      <dgm:t>
        <a:bodyPr/>
        <a:lstStyle/>
        <a:p>
          <a:endParaRPr lang="en-US"/>
        </a:p>
      </dgm:t>
    </dgm:pt>
    <dgm:pt modelId="{CC5B36FB-FEB2-422E-99A0-B96546689718}" type="pres">
      <dgm:prSet presAssocID="{754A40A1-5B46-42EE-9F65-D0CBFCB7984B}" presName="hierChild2" presStyleCnt="0"/>
      <dgm:spPr/>
    </dgm:pt>
    <dgm:pt modelId="{7DC92DD8-9FE3-4560-AE5A-1122AEC4E750}" type="pres">
      <dgm:prSet presAssocID="{C8580BF7-9412-4C88-A314-849FDBA34799}" presName="Name10" presStyleLbl="parChTrans1D2" presStyleIdx="0" presStyleCnt="3"/>
      <dgm:spPr/>
      <dgm:t>
        <a:bodyPr/>
        <a:lstStyle/>
        <a:p>
          <a:endParaRPr lang="en-US"/>
        </a:p>
      </dgm:t>
    </dgm:pt>
    <dgm:pt modelId="{1057CF87-6583-46D2-B1A5-8A47984F1894}" type="pres">
      <dgm:prSet presAssocID="{775EBB78-5D25-4645-AFD4-069429D266DF}" presName="hierRoot2" presStyleCnt="0"/>
      <dgm:spPr/>
    </dgm:pt>
    <dgm:pt modelId="{9B007236-4CB3-4FEB-93AA-605BD4BE88DC}" type="pres">
      <dgm:prSet presAssocID="{775EBB78-5D25-4645-AFD4-069429D266DF}" presName="composite2" presStyleCnt="0"/>
      <dgm:spPr/>
    </dgm:pt>
    <dgm:pt modelId="{74D4E2C2-9E44-4EA7-8150-3F3E3710BC20}" type="pres">
      <dgm:prSet presAssocID="{775EBB78-5D25-4645-AFD4-069429D266DF}" presName="background2" presStyleLbl="node2" presStyleIdx="0" presStyleCnt="3"/>
      <dgm:spPr/>
    </dgm:pt>
    <dgm:pt modelId="{BB8D7583-9AA1-4FC3-ABB3-DE061DAE857B}" type="pres">
      <dgm:prSet presAssocID="{775EBB78-5D25-4645-AFD4-069429D266DF}" presName="text2" presStyleLbl="fgAcc2" presStyleIdx="0" presStyleCnt="3">
        <dgm:presLayoutVars>
          <dgm:chPref val="3"/>
        </dgm:presLayoutVars>
      </dgm:prSet>
      <dgm:spPr/>
      <dgm:t>
        <a:bodyPr/>
        <a:lstStyle/>
        <a:p>
          <a:endParaRPr lang="en-US"/>
        </a:p>
      </dgm:t>
    </dgm:pt>
    <dgm:pt modelId="{582BF404-4ABA-42A4-8293-4D97554D8F74}" type="pres">
      <dgm:prSet presAssocID="{775EBB78-5D25-4645-AFD4-069429D266DF}" presName="hierChild3" presStyleCnt="0"/>
      <dgm:spPr/>
    </dgm:pt>
    <dgm:pt modelId="{67CCC177-F727-486F-9CAF-F61275DF1CA8}" type="pres">
      <dgm:prSet presAssocID="{D719BF61-FAE9-426D-A377-FC9185190AA2}" presName="Name17" presStyleLbl="parChTrans1D3" presStyleIdx="0" presStyleCnt="7"/>
      <dgm:spPr/>
      <dgm:t>
        <a:bodyPr/>
        <a:lstStyle/>
        <a:p>
          <a:endParaRPr lang="en-US"/>
        </a:p>
      </dgm:t>
    </dgm:pt>
    <dgm:pt modelId="{CC54DED2-31E2-4023-981C-A4D1F6285E48}" type="pres">
      <dgm:prSet presAssocID="{8F7A3EB4-C223-4A70-B8C8-FE940B509989}" presName="hierRoot3" presStyleCnt="0"/>
      <dgm:spPr/>
    </dgm:pt>
    <dgm:pt modelId="{8D8A193B-684A-4AB2-A913-1DAA9B355963}" type="pres">
      <dgm:prSet presAssocID="{8F7A3EB4-C223-4A70-B8C8-FE940B509989}" presName="composite3" presStyleCnt="0"/>
      <dgm:spPr/>
    </dgm:pt>
    <dgm:pt modelId="{9F1E09C9-F7DC-4646-86FE-A38ED00DB486}" type="pres">
      <dgm:prSet presAssocID="{8F7A3EB4-C223-4A70-B8C8-FE940B509989}" presName="background3" presStyleLbl="node3" presStyleIdx="0" presStyleCnt="7"/>
      <dgm:spPr/>
    </dgm:pt>
    <dgm:pt modelId="{138BBEAA-42E6-409A-83E9-5ABD7CE2A4A0}" type="pres">
      <dgm:prSet presAssocID="{8F7A3EB4-C223-4A70-B8C8-FE940B509989}" presName="text3" presStyleLbl="fgAcc3" presStyleIdx="0" presStyleCnt="7">
        <dgm:presLayoutVars>
          <dgm:chPref val="3"/>
        </dgm:presLayoutVars>
      </dgm:prSet>
      <dgm:spPr/>
      <dgm:t>
        <a:bodyPr/>
        <a:lstStyle/>
        <a:p>
          <a:endParaRPr lang="en-US"/>
        </a:p>
      </dgm:t>
    </dgm:pt>
    <dgm:pt modelId="{0479AFBC-25AE-44B0-898D-7DD0B91E1640}" type="pres">
      <dgm:prSet presAssocID="{8F7A3EB4-C223-4A70-B8C8-FE940B509989}" presName="hierChild4" presStyleCnt="0"/>
      <dgm:spPr/>
    </dgm:pt>
    <dgm:pt modelId="{14EE7260-5A45-4C1B-945F-9A1E2872551E}" type="pres">
      <dgm:prSet presAssocID="{933FE07B-4DD0-4A38-998A-2B4CE4A50B5F}" presName="Name17" presStyleLbl="parChTrans1D3" presStyleIdx="1" presStyleCnt="7"/>
      <dgm:spPr/>
      <dgm:t>
        <a:bodyPr/>
        <a:lstStyle/>
        <a:p>
          <a:endParaRPr lang="en-US"/>
        </a:p>
      </dgm:t>
    </dgm:pt>
    <dgm:pt modelId="{C1442076-4744-468A-919A-8DEC5F6B6996}" type="pres">
      <dgm:prSet presAssocID="{8277957F-0083-474B-82E8-4374FE96447C}" presName="hierRoot3" presStyleCnt="0"/>
      <dgm:spPr/>
    </dgm:pt>
    <dgm:pt modelId="{09C67F6C-AACF-4DA4-871E-655D52C07DE7}" type="pres">
      <dgm:prSet presAssocID="{8277957F-0083-474B-82E8-4374FE96447C}" presName="composite3" presStyleCnt="0"/>
      <dgm:spPr/>
    </dgm:pt>
    <dgm:pt modelId="{F12C9E2A-3B27-4F01-9312-B082BADA0E0D}" type="pres">
      <dgm:prSet presAssocID="{8277957F-0083-474B-82E8-4374FE96447C}" presName="background3" presStyleLbl="node3" presStyleIdx="1" presStyleCnt="7"/>
      <dgm:spPr/>
    </dgm:pt>
    <dgm:pt modelId="{83DE6157-7F69-4607-8DF9-1EE4CD5A07F2}" type="pres">
      <dgm:prSet presAssocID="{8277957F-0083-474B-82E8-4374FE96447C}" presName="text3" presStyleLbl="fgAcc3" presStyleIdx="1" presStyleCnt="7">
        <dgm:presLayoutVars>
          <dgm:chPref val="3"/>
        </dgm:presLayoutVars>
      </dgm:prSet>
      <dgm:spPr/>
      <dgm:t>
        <a:bodyPr/>
        <a:lstStyle/>
        <a:p>
          <a:endParaRPr lang="en-US"/>
        </a:p>
      </dgm:t>
    </dgm:pt>
    <dgm:pt modelId="{81C921F6-094C-4608-9298-BE529D15D248}" type="pres">
      <dgm:prSet presAssocID="{8277957F-0083-474B-82E8-4374FE96447C}" presName="hierChild4" presStyleCnt="0"/>
      <dgm:spPr/>
    </dgm:pt>
    <dgm:pt modelId="{C9D938A9-4B49-476A-8CF0-463A4AE3B5E5}" type="pres">
      <dgm:prSet presAssocID="{CB97ECF6-C3C0-409B-9312-B1B9061CC23F}" presName="Name10" presStyleLbl="parChTrans1D2" presStyleIdx="1" presStyleCnt="3"/>
      <dgm:spPr/>
      <dgm:t>
        <a:bodyPr/>
        <a:lstStyle/>
        <a:p>
          <a:endParaRPr lang="en-US"/>
        </a:p>
      </dgm:t>
    </dgm:pt>
    <dgm:pt modelId="{52D6C263-B563-4CEB-B641-C41C598C7864}" type="pres">
      <dgm:prSet presAssocID="{7FA11260-A1FE-4E7E-BA26-704DB50A5ADE}" presName="hierRoot2" presStyleCnt="0"/>
      <dgm:spPr/>
    </dgm:pt>
    <dgm:pt modelId="{521DA001-2C75-4B5B-A7F8-1315B7BC3690}" type="pres">
      <dgm:prSet presAssocID="{7FA11260-A1FE-4E7E-BA26-704DB50A5ADE}" presName="composite2" presStyleCnt="0"/>
      <dgm:spPr/>
    </dgm:pt>
    <dgm:pt modelId="{5BA8980C-2F6B-4838-8573-E0E333D325C1}" type="pres">
      <dgm:prSet presAssocID="{7FA11260-A1FE-4E7E-BA26-704DB50A5ADE}" presName="background2" presStyleLbl="node2" presStyleIdx="1" presStyleCnt="3"/>
      <dgm:spPr/>
    </dgm:pt>
    <dgm:pt modelId="{7B985447-407F-472C-9753-75065DCA586A}" type="pres">
      <dgm:prSet presAssocID="{7FA11260-A1FE-4E7E-BA26-704DB50A5ADE}" presName="text2" presStyleLbl="fgAcc2" presStyleIdx="1" presStyleCnt="3">
        <dgm:presLayoutVars>
          <dgm:chPref val="3"/>
        </dgm:presLayoutVars>
      </dgm:prSet>
      <dgm:spPr/>
      <dgm:t>
        <a:bodyPr/>
        <a:lstStyle/>
        <a:p>
          <a:endParaRPr lang="en-US"/>
        </a:p>
      </dgm:t>
    </dgm:pt>
    <dgm:pt modelId="{BCEE2143-6EE3-459C-81CE-1308EE751802}" type="pres">
      <dgm:prSet presAssocID="{7FA11260-A1FE-4E7E-BA26-704DB50A5ADE}" presName="hierChild3" presStyleCnt="0"/>
      <dgm:spPr/>
    </dgm:pt>
    <dgm:pt modelId="{9AD928F0-1834-4E8A-BEFF-1786FC0854B6}" type="pres">
      <dgm:prSet presAssocID="{A6ED2C36-C856-4289-80E8-13864DD52404}" presName="Name17" presStyleLbl="parChTrans1D3" presStyleIdx="2" presStyleCnt="7"/>
      <dgm:spPr/>
      <dgm:t>
        <a:bodyPr/>
        <a:lstStyle/>
        <a:p>
          <a:endParaRPr lang="en-US"/>
        </a:p>
      </dgm:t>
    </dgm:pt>
    <dgm:pt modelId="{299D6FB8-4D55-49D6-BA1F-FBEDEB11C96B}" type="pres">
      <dgm:prSet presAssocID="{6441418B-C25D-4A85-B3D9-F5C4438C8713}" presName="hierRoot3" presStyleCnt="0"/>
      <dgm:spPr/>
    </dgm:pt>
    <dgm:pt modelId="{5B9DB1B9-34E9-45E4-A845-FE98EC2DDB6C}" type="pres">
      <dgm:prSet presAssocID="{6441418B-C25D-4A85-B3D9-F5C4438C8713}" presName="composite3" presStyleCnt="0"/>
      <dgm:spPr/>
    </dgm:pt>
    <dgm:pt modelId="{25AA8584-6D1D-418F-A1A2-3556486B813B}" type="pres">
      <dgm:prSet presAssocID="{6441418B-C25D-4A85-B3D9-F5C4438C8713}" presName="background3" presStyleLbl="node3" presStyleIdx="2" presStyleCnt="7"/>
      <dgm:spPr/>
    </dgm:pt>
    <dgm:pt modelId="{95AC4AEB-E37F-466A-AD7A-D51CAD9F5271}" type="pres">
      <dgm:prSet presAssocID="{6441418B-C25D-4A85-B3D9-F5C4438C8713}" presName="text3" presStyleLbl="fgAcc3" presStyleIdx="2" presStyleCnt="7">
        <dgm:presLayoutVars>
          <dgm:chPref val="3"/>
        </dgm:presLayoutVars>
      </dgm:prSet>
      <dgm:spPr/>
      <dgm:t>
        <a:bodyPr/>
        <a:lstStyle/>
        <a:p>
          <a:endParaRPr lang="en-US"/>
        </a:p>
      </dgm:t>
    </dgm:pt>
    <dgm:pt modelId="{4BC2C75A-76F2-49B7-AB47-AD45D07D8AA7}" type="pres">
      <dgm:prSet presAssocID="{6441418B-C25D-4A85-B3D9-F5C4438C8713}" presName="hierChild4" presStyleCnt="0"/>
      <dgm:spPr/>
    </dgm:pt>
    <dgm:pt modelId="{3B5A51BE-1F8E-4D49-936F-38C30FC4983E}" type="pres">
      <dgm:prSet presAssocID="{874683F0-9057-473D-83B7-56092CCB614C}" presName="Name17" presStyleLbl="parChTrans1D3" presStyleIdx="3" presStyleCnt="7"/>
      <dgm:spPr/>
      <dgm:t>
        <a:bodyPr/>
        <a:lstStyle/>
        <a:p>
          <a:endParaRPr lang="en-US"/>
        </a:p>
      </dgm:t>
    </dgm:pt>
    <dgm:pt modelId="{49EF40F8-45DA-4218-A138-12456EF6765F}" type="pres">
      <dgm:prSet presAssocID="{9EED8D87-5B5A-4E0E-A0B4-4E0C3622EFBD}" presName="hierRoot3" presStyleCnt="0"/>
      <dgm:spPr/>
    </dgm:pt>
    <dgm:pt modelId="{9EC6B8A3-78E1-49B0-A895-BA615809655A}" type="pres">
      <dgm:prSet presAssocID="{9EED8D87-5B5A-4E0E-A0B4-4E0C3622EFBD}" presName="composite3" presStyleCnt="0"/>
      <dgm:spPr/>
    </dgm:pt>
    <dgm:pt modelId="{6B0BBA54-45A8-4C7B-8593-69780333F338}" type="pres">
      <dgm:prSet presAssocID="{9EED8D87-5B5A-4E0E-A0B4-4E0C3622EFBD}" presName="background3" presStyleLbl="node3" presStyleIdx="3" presStyleCnt="7"/>
      <dgm:spPr/>
    </dgm:pt>
    <dgm:pt modelId="{DD95B62D-675B-48A2-8ACE-9496A07A9F81}" type="pres">
      <dgm:prSet presAssocID="{9EED8D87-5B5A-4E0E-A0B4-4E0C3622EFBD}" presName="text3" presStyleLbl="fgAcc3" presStyleIdx="3" presStyleCnt="7">
        <dgm:presLayoutVars>
          <dgm:chPref val="3"/>
        </dgm:presLayoutVars>
      </dgm:prSet>
      <dgm:spPr/>
      <dgm:t>
        <a:bodyPr/>
        <a:lstStyle/>
        <a:p>
          <a:endParaRPr lang="en-US"/>
        </a:p>
      </dgm:t>
    </dgm:pt>
    <dgm:pt modelId="{8E677C4C-BE2A-4BAF-A7EF-741F65968C45}" type="pres">
      <dgm:prSet presAssocID="{9EED8D87-5B5A-4E0E-A0B4-4E0C3622EFBD}" presName="hierChild4" presStyleCnt="0"/>
      <dgm:spPr/>
    </dgm:pt>
    <dgm:pt modelId="{770A31E5-470B-4E99-B04F-BDA8DF45FFAF}" type="pres">
      <dgm:prSet presAssocID="{8779F2A7-2062-426F-A60D-9577072F92F9}" presName="Name17" presStyleLbl="parChTrans1D3" presStyleIdx="4" presStyleCnt="7"/>
      <dgm:spPr/>
      <dgm:t>
        <a:bodyPr/>
        <a:lstStyle/>
        <a:p>
          <a:endParaRPr lang="en-US"/>
        </a:p>
      </dgm:t>
    </dgm:pt>
    <dgm:pt modelId="{65EE51A3-2F2C-4DE5-8383-8D4C048C21DC}" type="pres">
      <dgm:prSet presAssocID="{555BD58E-F2D9-4681-BCE5-5ECC5C783D68}" presName="hierRoot3" presStyleCnt="0"/>
      <dgm:spPr/>
    </dgm:pt>
    <dgm:pt modelId="{C1D32AD7-9795-42A6-8D5E-D16123FBB09F}" type="pres">
      <dgm:prSet presAssocID="{555BD58E-F2D9-4681-BCE5-5ECC5C783D68}" presName="composite3" presStyleCnt="0"/>
      <dgm:spPr/>
    </dgm:pt>
    <dgm:pt modelId="{234A2616-EC69-4739-B986-13AEAD66094C}" type="pres">
      <dgm:prSet presAssocID="{555BD58E-F2D9-4681-BCE5-5ECC5C783D68}" presName="background3" presStyleLbl="node3" presStyleIdx="4" presStyleCnt="7"/>
      <dgm:spPr/>
    </dgm:pt>
    <dgm:pt modelId="{D42FDF03-C752-40A8-9CA2-FA5DEACF2770}" type="pres">
      <dgm:prSet presAssocID="{555BD58E-F2D9-4681-BCE5-5ECC5C783D68}" presName="text3" presStyleLbl="fgAcc3" presStyleIdx="4" presStyleCnt="7">
        <dgm:presLayoutVars>
          <dgm:chPref val="3"/>
        </dgm:presLayoutVars>
      </dgm:prSet>
      <dgm:spPr/>
      <dgm:t>
        <a:bodyPr/>
        <a:lstStyle/>
        <a:p>
          <a:endParaRPr lang="en-US"/>
        </a:p>
      </dgm:t>
    </dgm:pt>
    <dgm:pt modelId="{DA9C40CE-12DD-49CC-B2B6-E80E5C711AF4}" type="pres">
      <dgm:prSet presAssocID="{555BD58E-F2D9-4681-BCE5-5ECC5C783D68}" presName="hierChild4" presStyleCnt="0"/>
      <dgm:spPr/>
    </dgm:pt>
    <dgm:pt modelId="{80C02208-E657-47DD-872F-174AACF05D30}" type="pres">
      <dgm:prSet presAssocID="{8E8C2A74-0DE9-41F1-AB59-9F78E75B7E3F}" presName="Name10" presStyleLbl="parChTrans1D2" presStyleIdx="2" presStyleCnt="3"/>
      <dgm:spPr/>
      <dgm:t>
        <a:bodyPr/>
        <a:lstStyle/>
        <a:p>
          <a:endParaRPr lang="en-US"/>
        </a:p>
      </dgm:t>
    </dgm:pt>
    <dgm:pt modelId="{36E0A6B2-6483-43F1-BA61-7F4481A0E541}" type="pres">
      <dgm:prSet presAssocID="{5008358F-D581-4718-B2DA-1306D42CA493}" presName="hierRoot2" presStyleCnt="0"/>
      <dgm:spPr/>
    </dgm:pt>
    <dgm:pt modelId="{0E37A42B-AF0C-4FC3-A7FB-52D2A084B3CB}" type="pres">
      <dgm:prSet presAssocID="{5008358F-D581-4718-B2DA-1306D42CA493}" presName="composite2" presStyleCnt="0"/>
      <dgm:spPr/>
    </dgm:pt>
    <dgm:pt modelId="{8FE4B4CA-9B74-4D78-B3B4-9A1C973CB313}" type="pres">
      <dgm:prSet presAssocID="{5008358F-D581-4718-B2DA-1306D42CA493}" presName="background2" presStyleLbl="node2" presStyleIdx="2" presStyleCnt="3"/>
      <dgm:spPr/>
    </dgm:pt>
    <dgm:pt modelId="{66A5BC18-3FC6-4395-BD2D-20771B20F973}" type="pres">
      <dgm:prSet presAssocID="{5008358F-D581-4718-B2DA-1306D42CA493}" presName="text2" presStyleLbl="fgAcc2" presStyleIdx="2" presStyleCnt="3" custLinFactNeighborX="-1507" custLinFactNeighborY="-2909">
        <dgm:presLayoutVars>
          <dgm:chPref val="3"/>
        </dgm:presLayoutVars>
      </dgm:prSet>
      <dgm:spPr/>
      <dgm:t>
        <a:bodyPr/>
        <a:lstStyle/>
        <a:p>
          <a:endParaRPr lang="en-US"/>
        </a:p>
      </dgm:t>
    </dgm:pt>
    <dgm:pt modelId="{24B0FC66-DECC-43FD-8C7B-DA2A78A576A5}" type="pres">
      <dgm:prSet presAssocID="{5008358F-D581-4718-B2DA-1306D42CA493}" presName="hierChild3" presStyleCnt="0"/>
      <dgm:spPr/>
    </dgm:pt>
    <dgm:pt modelId="{0A1FDE75-57D8-4595-9B73-031063681F65}" type="pres">
      <dgm:prSet presAssocID="{4D98CAA3-48B3-4783-80CF-BDC66B36B5A3}" presName="Name17" presStyleLbl="parChTrans1D3" presStyleIdx="5" presStyleCnt="7"/>
      <dgm:spPr/>
      <dgm:t>
        <a:bodyPr/>
        <a:lstStyle/>
        <a:p>
          <a:endParaRPr lang="en-US"/>
        </a:p>
      </dgm:t>
    </dgm:pt>
    <dgm:pt modelId="{31F15873-CA6F-4977-89EC-CA77DEC54E27}" type="pres">
      <dgm:prSet presAssocID="{3F337CE4-9E35-4601-A39C-BADF639915D0}" presName="hierRoot3" presStyleCnt="0"/>
      <dgm:spPr/>
    </dgm:pt>
    <dgm:pt modelId="{168BD2D7-10CB-46CC-90E0-34091A39AF01}" type="pres">
      <dgm:prSet presAssocID="{3F337CE4-9E35-4601-A39C-BADF639915D0}" presName="composite3" presStyleCnt="0"/>
      <dgm:spPr/>
    </dgm:pt>
    <dgm:pt modelId="{73E8ABE0-E9B0-41E5-AE72-7F6F0B4A45BB}" type="pres">
      <dgm:prSet presAssocID="{3F337CE4-9E35-4601-A39C-BADF639915D0}" presName="background3" presStyleLbl="node3" presStyleIdx="5" presStyleCnt="7"/>
      <dgm:spPr/>
    </dgm:pt>
    <dgm:pt modelId="{F7FB4612-4766-448A-91DD-E90A70B67BA6}" type="pres">
      <dgm:prSet presAssocID="{3F337CE4-9E35-4601-A39C-BADF639915D0}" presName="text3" presStyleLbl="fgAcc3" presStyleIdx="5" presStyleCnt="7">
        <dgm:presLayoutVars>
          <dgm:chPref val="3"/>
        </dgm:presLayoutVars>
      </dgm:prSet>
      <dgm:spPr/>
      <dgm:t>
        <a:bodyPr/>
        <a:lstStyle/>
        <a:p>
          <a:endParaRPr lang="en-US"/>
        </a:p>
      </dgm:t>
    </dgm:pt>
    <dgm:pt modelId="{1BABA026-B7BB-400A-A838-2AC7B79A2BE5}" type="pres">
      <dgm:prSet presAssocID="{3F337CE4-9E35-4601-A39C-BADF639915D0}" presName="hierChild4" presStyleCnt="0"/>
      <dgm:spPr/>
    </dgm:pt>
    <dgm:pt modelId="{CA555C3B-2D43-47CD-90B9-6AC48E955997}" type="pres">
      <dgm:prSet presAssocID="{C366CDEE-5C36-4279-A3E2-A3E4D29B39AE}" presName="Name17" presStyleLbl="parChTrans1D3" presStyleIdx="6" presStyleCnt="7"/>
      <dgm:spPr/>
      <dgm:t>
        <a:bodyPr/>
        <a:lstStyle/>
        <a:p>
          <a:endParaRPr lang="en-US"/>
        </a:p>
      </dgm:t>
    </dgm:pt>
    <dgm:pt modelId="{18544217-9FCA-4B47-9501-88866CFD4874}" type="pres">
      <dgm:prSet presAssocID="{0D95C90D-0272-474B-B6A8-C660F3C6354F}" presName="hierRoot3" presStyleCnt="0"/>
      <dgm:spPr/>
    </dgm:pt>
    <dgm:pt modelId="{75A95B78-562C-4692-A5B5-C03191BD43F0}" type="pres">
      <dgm:prSet presAssocID="{0D95C90D-0272-474B-B6A8-C660F3C6354F}" presName="composite3" presStyleCnt="0"/>
      <dgm:spPr/>
    </dgm:pt>
    <dgm:pt modelId="{46E43183-7432-4A45-9EDF-47AF6E0BBF32}" type="pres">
      <dgm:prSet presAssocID="{0D95C90D-0272-474B-B6A8-C660F3C6354F}" presName="background3" presStyleLbl="node3" presStyleIdx="6" presStyleCnt="7"/>
      <dgm:spPr/>
    </dgm:pt>
    <dgm:pt modelId="{D1C1A163-2CEE-4CDB-8C21-2003D5CB35EE}" type="pres">
      <dgm:prSet presAssocID="{0D95C90D-0272-474B-B6A8-C660F3C6354F}" presName="text3" presStyleLbl="fgAcc3" presStyleIdx="6" presStyleCnt="7">
        <dgm:presLayoutVars>
          <dgm:chPref val="3"/>
        </dgm:presLayoutVars>
      </dgm:prSet>
      <dgm:spPr/>
      <dgm:t>
        <a:bodyPr/>
        <a:lstStyle/>
        <a:p>
          <a:endParaRPr lang="en-US"/>
        </a:p>
      </dgm:t>
    </dgm:pt>
    <dgm:pt modelId="{4F7EF570-8410-49E7-8F6D-EAC106684605}" type="pres">
      <dgm:prSet presAssocID="{0D95C90D-0272-474B-B6A8-C660F3C6354F}" presName="hierChild4" presStyleCnt="0"/>
      <dgm:spPr/>
    </dgm:pt>
  </dgm:ptLst>
  <dgm:cxnLst>
    <dgm:cxn modelId="{2C7AF1FB-81D7-4DDA-90E2-C955558862C3}" type="presOf" srcId="{4D98CAA3-48B3-4783-80CF-BDC66B36B5A3}" destId="{0A1FDE75-57D8-4595-9B73-031063681F65}" srcOrd="0" destOrd="0" presId="urn:microsoft.com/office/officeart/2005/8/layout/hierarchy1"/>
    <dgm:cxn modelId="{720E943E-2055-45C1-B6EA-D7E1997D6F73}" srcId="{754A40A1-5B46-42EE-9F65-D0CBFCB7984B}" destId="{5008358F-D581-4718-B2DA-1306D42CA493}" srcOrd="2" destOrd="0" parTransId="{8E8C2A74-0DE9-41F1-AB59-9F78E75B7E3F}" sibTransId="{4C899598-294C-4153-8140-E9402826C619}"/>
    <dgm:cxn modelId="{82444A92-2A4C-493B-AD27-F67F07991C8D}" srcId="{754A40A1-5B46-42EE-9F65-D0CBFCB7984B}" destId="{7FA11260-A1FE-4E7E-BA26-704DB50A5ADE}" srcOrd="1" destOrd="0" parTransId="{CB97ECF6-C3C0-409B-9312-B1B9061CC23F}" sibTransId="{A2967DDC-C7BD-474F-9509-B883C421CF82}"/>
    <dgm:cxn modelId="{7B0BD745-8902-4090-9E6A-D8789062E3F8}" type="presOf" srcId="{874683F0-9057-473D-83B7-56092CCB614C}" destId="{3B5A51BE-1F8E-4D49-936F-38C30FC4983E}" srcOrd="0" destOrd="0" presId="urn:microsoft.com/office/officeart/2005/8/layout/hierarchy1"/>
    <dgm:cxn modelId="{A5F7BA0E-4FFC-46AA-B44D-CF45ED423BA4}" srcId="{775EBB78-5D25-4645-AFD4-069429D266DF}" destId="{8F7A3EB4-C223-4A70-B8C8-FE940B509989}" srcOrd="0" destOrd="0" parTransId="{D719BF61-FAE9-426D-A377-FC9185190AA2}" sibTransId="{B371E4BD-F32A-4B8F-8EA3-BB820BDD9AFC}"/>
    <dgm:cxn modelId="{BC302246-F223-4A47-BC96-4AE420EF13CA}" type="presOf" srcId="{5008358F-D581-4718-B2DA-1306D42CA493}" destId="{66A5BC18-3FC6-4395-BD2D-20771B20F973}" srcOrd="0" destOrd="0" presId="urn:microsoft.com/office/officeart/2005/8/layout/hierarchy1"/>
    <dgm:cxn modelId="{E3BE33ED-CAF9-41C6-844A-ABB40BF00741}" type="presOf" srcId="{8F7A3EB4-C223-4A70-B8C8-FE940B509989}" destId="{138BBEAA-42E6-409A-83E9-5ABD7CE2A4A0}" srcOrd="0" destOrd="0" presId="urn:microsoft.com/office/officeart/2005/8/layout/hierarchy1"/>
    <dgm:cxn modelId="{FBAC68FB-357D-4C6E-9F32-C5422FB9A926}" type="presOf" srcId="{D719BF61-FAE9-426D-A377-FC9185190AA2}" destId="{67CCC177-F727-486F-9CAF-F61275DF1CA8}" srcOrd="0" destOrd="0" presId="urn:microsoft.com/office/officeart/2005/8/layout/hierarchy1"/>
    <dgm:cxn modelId="{49F2C26C-8147-4376-95C1-B8A5F29D445A}" type="presOf" srcId="{754A40A1-5B46-42EE-9F65-D0CBFCB7984B}" destId="{2B89C6BF-8348-4EEB-A55A-6C1E36B63714}" srcOrd="0" destOrd="0" presId="urn:microsoft.com/office/officeart/2005/8/layout/hierarchy1"/>
    <dgm:cxn modelId="{520E2F43-26CE-439D-A3B7-A59E5BC4ACDA}" type="presOf" srcId="{9EED8D87-5B5A-4E0E-A0B4-4E0C3622EFBD}" destId="{DD95B62D-675B-48A2-8ACE-9496A07A9F81}" srcOrd="0" destOrd="0" presId="urn:microsoft.com/office/officeart/2005/8/layout/hierarchy1"/>
    <dgm:cxn modelId="{58CB0286-24B4-46BE-A632-48C3C53F8904}" type="presOf" srcId="{E71F4F04-0B29-4477-B0A5-7E43DC830A3C}" destId="{B8057FDB-E833-4A54-9010-12E99FF412B6}" srcOrd="0" destOrd="0" presId="urn:microsoft.com/office/officeart/2005/8/layout/hierarchy1"/>
    <dgm:cxn modelId="{03502B24-91B8-4107-A492-8A1C5241426D}" type="presOf" srcId="{8277957F-0083-474B-82E8-4374FE96447C}" destId="{83DE6157-7F69-4607-8DF9-1EE4CD5A07F2}" srcOrd="0" destOrd="0" presId="urn:microsoft.com/office/officeart/2005/8/layout/hierarchy1"/>
    <dgm:cxn modelId="{EDE1F967-69DF-4CDB-BE5E-6CAA4D36911D}" srcId="{7FA11260-A1FE-4E7E-BA26-704DB50A5ADE}" destId="{9EED8D87-5B5A-4E0E-A0B4-4E0C3622EFBD}" srcOrd="1" destOrd="0" parTransId="{874683F0-9057-473D-83B7-56092CCB614C}" sibTransId="{0D483836-6917-4582-84BB-455DD57A48F1}"/>
    <dgm:cxn modelId="{D3607538-45D4-4A54-A8F0-3582073F2AD8}" srcId="{775EBB78-5D25-4645-AFD4-069429D266DF}" destId="{8277957F-0083-474B-82E8-4374FE96447C}" srcOrd="1" destOrd="0" parTransId="{933FE07B-4DD0-4A38-998A-2B4CE4A50B5F}" sibTransId="{2F16DB0B-8DA5-4939-8C97-D721489724B2}"/>
    <dgm:cxn modelId="{F80A285C-F0E9-418F-8387-51E0A6F2FCA7}" type="presOf" srcId="{C366CDEE-5C36-4279-A3E2-A3E4D29B39AE}" destId="{CA555C3B-2D43-47CD-90B9-6AC48E955997}" srcOrd="0" destOrd="0" presId="urn:microsoft.com/office/officeart/2005/8/layout/hierarchy1"/>
    <dgm:cxn modelId="{9B8155AA-F281-46E2-9E4F-FA25F80F7A16}" srcId="{7FA11260-A1FE-4E7E-BA26-704DB50A5ADE}" destId="{6441418B-C25D-4A85-B3D9-F5C4438C8713}" srcOrd="0" destOrd="0" parTransId="{A6ED2C36-C856-4289-80E8-13864DD52404}" sibTransId="{1D767DB3-1502-418A-B6C2-E02A0F135BF8}"/>
    <dgm:cxn modelId="{7AD204D0-60D0-45E6-A403-8876E127382E}" type="presOf" srcId="{555BD58E-F2D9-4681-BCE5-5ECC5C783D68}" destId="{D42FDF03-C752-40A8-9CA2-FA5DEACF2770}" srcOrd="0" destOrd="0" presId="urn:microsoft.com/office/officeart/2005/8/layout/hierarchy1"/>
    <dgm:cxn modelId="{74962268-615F-42CE-BBB3-306DBD59AA70}" type="presOf" srcId="{CB97ECF6-C3C0-409B-9312-B1B9061CC23F}" destId="{C9D938A9-4B49-476A-8CF0-463A4AE3B5E5}" srcOrd="0" destOrd="0" presId="urn:microsoft.com/office/officeart/2005/8/layout/hierarchy1"/>
    <dgm:cxn modelId="{6CCF30CC-1909-4666-9AD4-08BE9D9E3C02}" type="presOf" srcId="{0D95C90D-0272-474B-B6A8-C660F3C6354F}" destId="{D1C1A163-2CEE-4CDB-8C21-2003D5CB35EE}" srcOrd="0" destOrd="0" presId="urn:microsoft.com/office/officeart/2005/8/layout/hierarchy1"/>
    <dgm:cxn modelId="{187655FC-9708-45DD-A57A-7A2F1A4E15D4}" type="presOf" srcId="{933FE07B-4DD0-4A38-998A-2B4CE4A50B5F}" destId="{14EE7260-5A45-4C1B-945F-9A1E2872551E}" srcOrd="0" destOrd="0" presId="urn:microsoft.com/office/officeart/2005/8/layout/hierarchy1"/>
    <dgm:cxn modelId="{8104F61E-D84F-44BA-984C-76F8A15270D1}" type="presOf" srcId="{A6ED2C36-C856-4289-80E8-13864DD52404}" destId="{9AD928F0-1834-4E8A-BEFF-1786FC0854B6}" srcOrd="0" destOrd="0" presId="urn:microsoft.com/office/officeart/2005/8/layout/hierarchy1"/>
    <dgm:cxn modelId="{F02A14E1-933B-4A3E-9236-E233BD4F2FDC}" type="presOf" srcId="{7FA11260-A1FE-4E7E-BA26-704DB50A5ADE}" destId="{7B985447-407F-472C-9753-75065DCA586A}" srcOrd="0" destOrd="0" presId="urn:microsoft.com/office/officeart/2005/8/layout/hierarchy1"/>
    <dgm:cxn modelId="{4A13834B-87DC-487C-B847-24185D057017}" srcId="{7FA11260-A1FE-4E7E-BA26-704DB50A5ADE}" destId="{555BD58E-F2D9-4681-BCE5-5ECC5C783D68}" srcOrd="2" destOrd="0" parTransId="{8779F2A7-2062-426F-A60D-9577072F92F9}" sibTransId="{0355ADEA-B844-4E8A-ABDF-86C2CCC7E97B}"/>
    <dgm:cxn modelId="{2EB52D0F-54E3-44E1-8762-CBC8B7AE2B00}" type="presOf" srcId="{C8580BF7-9412-4C88-A314-849FDBA34799}" destId="{7DC92DD8-9FE3-4560-AE5A-1122AEC4E750}" srcOrd="0" destOrd="0" presId="urn:microsoft.com/office/officeart/2005/8/layout/hierarchy1"/>
    <dgm:cxn modelId="{849FCA64-2633-4661-B812-3E30B66CF741}" srcId="{5008358F-D581-4718-B2DA-1306D42CA493}" destId="{3F337CE4-9E35-4601-A39C-BADF639915D0}" srcOrd="0" destOrd="0" parTransId="{4D98CAA3-48B3-4783-80CF-BDC66B36B5A3}" sibTransId="{916D1974-D0AD-4087-8DB3-ECAA490CEF88}"/>
    <dgm:cxn modelId="{81C89519-0712-463D-820B-F729CE382134}" type="presOf" srcId="{3F337CE4-9E35-4601-A39C-BADF639915D0}" destId="{F7FB4612-4766-448A-91DD-E90A70B67BA6}" srcOrd="0" destOrd="0" presId="urn:microsoft.com/office/officeart/2005/8/layout/hierarchy1"/>
    <dgm:cxn modelId="{9D1F3781-2415-454F-803F-94A365A5E20E}" type="presOf" srcId="{6441418B-C25D-4A85-B3D9-F5C4438C8713}" destId="{95AC4AEB-E37F-466A-AD7A-D51CAD9F5271}" srcOrd="0" destOrd="0" presId="urn:microsoft.com/office/officeart/2005/8/layout/hierarchy1"/>
    <dgm:cxn modelId="{43D7FFE5-D678-4596-AC8D-1E2C182829FD}" type="presOf" srcId="{8E8C2A74-0DE9-41F1-AB59-9F78E75B7E3F}" destId="{80C02208-E657-47DD-872F-174AACF05D30}" srcOrd="0" destOrd="0" presId="urn:microsoft.com/office/officeart/2005/8/layout/hierarchy1"/>
    <dgm:cxn modelId="{553C86FE-D2FA-45CA-BCC8-ABDBC1022E55}" srcId="{5008358F-D581-4718-B2DA-1306D42CA493}" destId="{0D95C90D-0272-474B-B6A8-C660F3C6354F}" srcOrd="1" destOrd="0" parTransId="{C366CDEE-5C36-4279-A3E2-A3E4D29B39AE}" sibTransId="{6C85A835-608B-4817-B794-0D896B788E51}"/>
    <dgm:cxn modelId="{BB0FC7BC-E941-45DD-B48A-F5807E23FDB3}" type="presOf" srcId="{8779F2A7-2062-426F-A60D-9577072F92F9}" destId="{770A31E5-470B-4E99-B04F-BDA8DF45FFAF}" srcOrd="0" destOrd="0" presId="urn:microsoft.com/office/officeart/2005/8/layout/hierarchy1"/>
    <dgm:cxn modelId="{15997371-4217-4824-9531-F7CCA822963B}" srcId="{E71F4F04-0B29-4477-B0A5-7E43DC830A3C}" destId="{754A40A1-5B46-42EE-9F65-D0CBFCB7984B}" srcOrd="0" destOrd="0" parTransId="{4E6310E2-3FDF-43D9-B27D-432D64DFCE4E}" sibTransId="{97AE209B-72D2-4AEA-8CD4-8FC51F634570}"/>
    <dgm:cxn modelId="{34C51962-D07F-4E20-90B0-ADCB0CDE88A9}" type="presOf" srcId="{775EBB78-5D25-4645-AFD4-069429D266DF}" destId="{BB8D7583-9AA1-4FC3-ABB3-DE061DAE857B}" srcOrd="0" destOrd="0" presId="urn:microsoft.com/office/officeart/2005/8/layout/hierarchy1"/>
    <dgm:cxn modelId="{6094D8C4-C988-4081-9C3D-FA510D41BACB}" srcId="{754A40A1-5B46-42EE-9F65-D0CBFCB7984B}" destId="{775EBB78-5D25-4645-AFD4-069429D266DF}" srcOrd="0" destOrd="0" parTransId="{C8580BF7-9412-4C88-A314-849FDBA34799}" sibTransId="{EF54978D-88C5-466A-80AE-6234222E4211}"/>
    <dgm:cxn modelId="{D13263C7-418C-4F83-A20C-471740E120F4}" type="presParOf" srcId="{B8057FDB-E833-4A54-9010-12E99FF412B6}" destId="{0BBECD04-474A-4B37-96E0-C8898963210F}" srcOrd="0" destOrd="0" presId="urn:microsoft.com/office/officeart/2005/8/layout/hierarchy1"/>
    <dgm:cxn modelId="{35F4E1A5-08E7-40DC-A115-8EED48615F8F}" type="presParOf" srcId="{0BBECD04-474A-4B37-96E0-C8898963210F}" destId="{8DCD0A20-1A40-4B69-B7DA-FC584383D505}" srcOrd="0" destOrd="0" presId="urn:microsoft.com/office/officeart/2005/8/layout/hierarchy1"/>
    <dgm:cxn modelId="{1CC01296-1EF4-442E-8747-863B731085F3}" type="presParOf" srcId="{8DCD0A20-1A40-4B69-B7DA-FC584383D505}" destId="{3B151AD5-89B3-4565-BAF9-9985B8681103}" srcOrd="0" destOrd="0" presId="urn:microsoft.com/office/officeart/2005/8/layout/hierarchy1"/>
    <dgm:cxn modelId="{9A1225A8-98E1-4F8B-9C6C-5251018A2137}" type="presParOf" srcId="{8DCD0A20-1A40-4B69-B7DA-FC584383D505}" destId="{2B89C6BF-8348-4EEB-A55A-6C1E36B63714}" srcOrd="1" destOrd="0" presId="urn:microsoft.com/office/officeart/2005/8/layout/hierarchy1"/>
    <dgm:cxn modelId="{DA500B1B-91A5-47E0-ADB3-5E27856D6690}" type="presParOf" srcId="{0BBECD04-474A-4B37-96E0-C8898963210F}" destId="{CC5B36FB-FEB2-422E-99A0-B96546689718}" srcOrd="1" destOrd="0" presId="urn:microsoft.com/office/officeart/2005/8/layout/hierarchy1"/>
    <dgm:cxn modelId="{F2716BC2-DD5F-4018-81EB-27C6A4CEEF43}" type="presParOf" srcId="{CC5B36FB-FEB2-422E-99A0-B96546689718}" destId="{7DC92DD8-9FE3-4560-AE5A-1122AEC4E750}" srcOrd="0" destOrd="0" presId="urn:microsoft.com/office/officeart/2005/8/layout/hierarchy1"/>
    <dgm:cxn modelId="{01B72078-E9F1-4B35-8E58-8549C87AD396}" type="presParOf" srcId="{CC5B36FB-FEB2-422E-99A0-B96546689718}" destId="{1057CF87-6583-46D2-B1A5-8A47984F1894}" srcOrd="1" destOrd="0" presId="urn:microsoft.com/office/officeart/2005/8/layout/hierarchy1"/>
    <dgm:cxn modelId="{B0ECF0D6-DE1A-4C40-AAB9-CDCE9AC36058}" type="presParOf" srcId="{1057CF87-6583-46D2-B1A5-8A47984F1894}" destId="{9B007236-4CB3-4FEB-93AA-605BD4BE88DC}" srcOrd="0" destOrd="0" presId="urn:microsoft.com/office/officeart/2005/8/layout/hierarchy1"/>
    <dgm:cxn modelId="{1449C86C-DE7E-40F7-9E49-B1F048AE2B6C}" type="presParOf" srcId="{9B007236-4CB3-4FEB-93AA-605BD4BE88DC}" destId="{74D4E2C2-9E44-4EA7-8150-3F3E3710BC20}" srcOrd="0" destOrd="0" presId="urn:microsoft.com/office/officeart/2005/8/layout/hierarchy1"/>
    <dgm:cxn modelId="{E7E208AC-178A-407E-BD90-C2114D2DC58D}" type="presParOf" srcId="{9B007236-4CB3-4FEB-93AA-605BD4BE88DC}" destId="{BB8D7583-9AA1-4FC3-ABB3-DE061DAE857B}" srcOrd="1" destOrd="0" presId="urn:microsoft.com/office/officeart/2005/8/layout/hierarchy1"/>
    <dgm:cxn modelId="{9B9E1A56-7E75-46B9-980D-395B1ED6713D}" type="presParOf" srcId="{1057CF87-6583-46D2-B1A5-8A47984F1894}" destId="{582BF404-4ABA-42A4-8293-4D97554D8F74}" srcOrd="1" destOrd="0" presId="urn:microsoft.com/office/officeart/2005/8/layout/hierarchy1"/>
    <dgm:cxn modelId="{F3B27B7D-6028-4F94-AD79-E4C84B59B2DA}" type="presParOf" srcId="{582BF404-4ABA-42A4-8293-4D97554D8F74}" destId="{67CCC177-F727-486F-9CAF-F61275DF1CA8}" srcOrd="0" destOrd="0" presId="urn:microsoft.com/office/officeart/2005/8/layout/hierarchy1"/>
    <dgm:cxn modelId="{98E21479-C57E-4075-8EE5-4EC9FC29BE36}" type="presParOf" srcId="{582BF404-4ABA-42A4-8293-4D97554D8F74}" destId="{CC54DED2-31E2-4023-981C-A4D1F6285E48}" srcOrd="1" destOrd="0" presId="urn:microsoft.com/office/officeart/2005/8/layout/hierarchy1"/>
    <dgm:cxn modelId="{0EF87065-3BCC-45BB-99FE-3AE04656AC7D}" type="presParOf" srcId="{CC54DED2-31E2-4023-981C-A4D1F6285E48}" destId="{8D8A193B-684A-4AB2-A913-1DAA9B355963}" srcOrd="0" destOrd="0" presId="urn:microsoft.com/office/officeart/2005/8/layout/hierarchy1"/>
    <dgm:cxn modelId="{406F60B5-58EB-4E27-A40F-BD635BF8C185}" type="presParOf" srcId="{8D8A193B-684A-4AB2-A913-1DAA9B355963}" destId="{9F1E09C9-F7DC-4646-86FE-A38ED00DB486}" srcOrd="0" destOrd="0" presId="urn:microsoft.com/office/officeart/2005/8/layout/hierarchy1"/>
    <dgm:cxn modelId="{5A03AF30-C526-4674-A6CC-3C71617E99C8}" type="presParOf" srcId="{8D8A193B-684A-4AB2-A913-1DAA9B355963}" destId="{138BBEAA-42E6-409A-83E9-5ABD7CE2A4A0}" srcOrd="1" destOrd="0" presId="urn:microsoft.com/office/officeart/2005/8/layout/hierarchy1"/>
    <dgm:cxn modelId="{C42DC2DE-A8CF-49B7-8933-06ABB956E634}" type="presParOf" srcId="{CC54DED2-31E2-4023-981C-A4D1F6285E48}" destId="{0479AFBC-25AE-44B0-898D-7DD0B91E1640}" srcOrd="1" destOrd="0" presId="urn:microsoft.com/office/officeart/2005/8/layout/hierarchy1"/>
    <dgm:cxn modelId="{5847DF08-E9D0-4980-A366-BA59FA079D86}" type="presParOf" srcId="{582BF404-4ABA-42A4-8293-4D97554D8F74}" destId="{14EE7260-5A45-4C1B-945F-9A1E2872551E}" srcOrd="2" destOrd="0" presId="urn:microsoft.com/office/officeart/2005/8/layout/hierarchy1"/>
    <dgm:cxn modelId="{030A2FB0-2E5D-4940-8623-10F31CDCC14F}" type="presParOf" srcId="{582BF404-4ABA-42A4-8293-4D97554D8F74}" destId="{C1442076-4744-468A-919A-8DEC5F6B6996}" srcOrd="3" destOrd="0" presId="urn:microsoft.com/office/officeart/2005/8/layout/hierarchy1"/>
    <dgm:cxn modelId="{14D5032F-640B-4808-8B52-28D34DCE4716}" type="presParOf" srcId="{C1442076-4744-468A-919A-8DEC5F6B6996}" destId="{09C67F6C-AACF-4DA4-871E-655D52C07DE7}" srcOrd="0" destOrd="0" presId="urn:microsoft.com/office/officeart/2005/8/layout/hierarchy1"/>
    <dgm:cxn modelId="{77C2D8F7-D7A1-4A9D-B3B7-3C30914BF9E3}" type="presParOf" srcId="{09C67F6C-AACF-4DA4-871E-655D52C07DE7}" destId="{F12C9E2A-3B27-4F01-9312-B082BADA0E0D}" srcOrd="0" destOrd="0" presId="urn:microsoft.com/office/officeart/2005/8/layout/hierarchy1"/>
    <dgm:cxn modelId="{818D2F76-C153-4C8B-9B08-E0C531D0D9AB}" type="presParOf" srcId="{09C67F6C-AACF-4DA4-871E-655D52C07DE7}" destId="{83DE6157-7F69-4607-8DF9-1EE4CD5A07F2}" srcOrd="1" destOrd="0" presId="urn:microsoft.com/office/officeart/2005/8/layout/hierarchy1"/>
    <dgm:cxn modelId="{93C429B2-5BD9-45FE-B84C-CCED4964D503}" type="presParOf" srcId="{C1442076-4744-468A-919A-8DEC5F6B6996}" destId="{81C921F6-094C-4608-9298-BE529D15D248}" srcOrd="1" destOrd="0" presId="urn:microsoft.com/office/officeart/2005/8/layout/hierarchy1"/>
    <dgm:cxn modelId="{CE889D98-38C4-40D9-8C65-37EE5C4EFD92}" type="presParOf" srcId="{CC5B36FB-FEB2-422E-99A0-B96546689718}" destId="{C9D938A9-4B49-476A-8CF0-463A4AE3B5E5}" srcOrd="2" destOrd="0" presId="urn:microsoft.com/office/officeart/2005/8/layout/hierarchy1"/>
    <dgm:cxn modelId="{EF310A59-4A1C-4CCA-9B4C-4A7AD12E151C}" type="presParOf" srcId="{CC5B36FB-FEB2-422E-99A0-B96546689718}" destId="{52D6C263-B563-4CEB-B641-C41C598C7864}" srcOrd="3" destOrd="0" presId="urn:microsoft.com/office/officeart/2005/8/layout/hierarchy1"/>
    <dgm:cxn modelId="{34744576-629C-47FD-9E61-9BA7661ED1E5}" type="presParOf" srcId="{52D6C263-B563-4CEB-B641-C41C598C7864}" destId="{521DA001-2C75-4B5B-A7F8-1315B7BC3690}" srcOrd="0" destOrd="0" presId="urn:microsoft.com/office/officeart/2005/8/layout/hierarchy1"/>
    <dgm:cxn modelId="{EA849118-11B7-4FC8-AEF6-8A71556C5524}" type="presParOf" srcId="{521DA001-2C75-4B5B-A7F8-1315B7BC3690}" destId="{5BA8980C-2F6B-4838-8573-E0E333D325C1}" srcOrd="0" destOrd="0" presId="urn:microsoft.com/office/officeart/2005/8/layout/hierarchy1"/>
    <dgm:cxn modelId="{283A92E2-BB90-4602-A678-5A4CEF171BAD}" type="presParOf" srcId="{521DA001-2C75-4B5B-A7F8-1315B7BC3690}" destId="{7B985447-407F-472C-9753-75065DCA586A}" srcOrd="1" destOrd="0" presId="urn:microsoft.com/office/officeart/2005/8/layout/hierarchy1"/>
    <dgm:cxn modelId="{C58E84AB-DBDB-4FA7-A9E8-DB90005BCDD9}" type="presParOf" srcId="{52D6C263-B563-4CEB-B641-C41C598C7864}" destId="{BCEE2143-6EE3-459C-81CE-1308EE751802}" srcOrd="1" destOrd="0" presId="urn:microsoft.com/office/officeart/2005/8/layout/hierarchy1"/>
    <dgm:cxn modelId="{1A665545-67D4-4148-873F-E72BAC0746CF}" type="presParOf" srcId="{BCEE2143-6EE3-459C-81CE-1308EE751802}" destId="{9AD928F0-1834-4E8A-BEFF-1786FC0854B6}" srcOrd="0" destOrd="0" presId="urn:microsoft.com/office/officeart/2005/8/layout/hierarchy1"/>
    <dgm:cxn modelId="{F939026A-E2B1-4C00-97E3-76BBB24A9255}" type="presParOf" srcId="{BCEE2143-6EE3-459C-81CE-1308EE751802}" destId="{299D6FB8-4D55-49D6-BA1F-FBEDEB11C96B}" srcOrd="1" destOrd="0" presId="urn:microsoft.com/office/officeart/2005/8/layout/hierarchy1"/>
    <dgm:cxn modelId="{08B69446-6E9B-4D59-9FAA-2B1C14DB07DE}" type="presParOf" srcId="{299D6FB8-4D55-49D6-BA1F-FBEDEB11C96B}" destId="{5B9DB1B9-34E9-45E4-A845-FE98EC2DDB6C}" srcOrd="0" destOrd="0" presId="urn:microsoft.com/office/officeart/2005/8/layout/hierarchy1"/>
    <dgm:cxn modelId="{D1825FAD-76A4-4AEB-84EB-C297CE94D099}" type="presParOf" srcId="{5B9DB1B9-34E9-45E4-A845-FE98EC2DDB6C}" destId="{25AA8584-6D1D-418F-A1A2-3556486B813B}" srcOrd="0" destOrd="0" presId="urn:microsoft.com/office/officeart/2005/8/layout/hierarchy1"/>
    <dgm:cxn modelId="{9BBA30BE-A15A-4352-84A1-B17597661827}" type="presParOf" srcId="{5B9DB1B9-34E9-45E4-A845-FE98EC2DDB6C}" destId="{95AC4AEB-E37F-466A-AD7A-D51CAD9F5271}" srcOrd="1" destOrd="0" presId="urn:microsoft.com/office/officeart/2005/8/layout/hierarchy1"/>
    <dgm:cxn modelId="{A48946D8-7854-4265-8509-B179D0551823}" type="presParOf" srcId="{299D6FB8-4D55-49D6-BA1F-FBEDEB11C96B}" destId="{4BC2C75A-76F2-49B7-AB47-AD45D07D8AA7}" srcOrd="1" destOrd="0" presId="urn:microsoft.com/office/officeart/2005/8/layout/hierarchy1"/>
    <dgm:cxn modelId="{210D1458-7395-4A12-BF7F-7599887B7DBC}" type="presParOf" srcId="{BCEE2143-6EE3-459C-81CE-1308EE751802}" destId="{3B5A51BE-1F8E-4D49-936F-38C30FC4983E}" srcOrd="2" destOrd="0" presId="urn:microsoft.com/office/officeart/2005/8/layout/hierarchy1"/>
    <dgm:cxn modelId="{F08E0A90-A80D-492F-9ED9-C5C7CEB73032}" type="presParOf" srcId="{BCEE2143-6EE3-459C-81CE-1308EE751802}" destId="{49EF40F8-45DA-4218-A138-12456EF6765F}" srcOrd="3" destOrd="0" presId="urn:microsoft.com/office/officeart/2005/8/layout/hierarchy1"/>
    <dgm:cxn modelId="{40BB9952-1E83-4814-81E6-F4ECB440D853}" type="presParOf" srcId="{49EF40F8-45DA-4218-A138-12456EF6765F}" destId="{9EC6B8A3-78E1-49B0-A895-BA615809655A}" srcOrd="0" destOrd="0" presId="urn:microsoft.com/office/officeart/2005/8/layout/hierarchy1"/>
    <dgm:cxn modelId="{2CF6D993-04E6-413D-AA5D-C4FADC5D124D}" type="presParOf" srcId="{9EC6B8A3-78E1-49B0-A895-BA615809655A}" destId="{6B0BBA54-45A8-4C7B-8593-69780333F338}" srcOrd="0" destOrd="0" presId="urn:microsoft.com/office/officeart/2005/8/layout/hierarchy1"/>
    <dgm:cxn modelId="{ABE350F1-B15E-466C-84BC-3D941A78F61E}" type="presParOf" srcId="{9EC6B8A3-78E1-49B0-A895-BA615809655A}" destId="{DD95B62D-675B-48A2-8ACE-9496A07A9F81}" srcOrd="1" destOrd="0" presId="urn:microsoft.com/office/officeart/2005/8/layout/hierarchy1"/>
    <dgm:cxn modelId="{A3E9B621-1939-4356-89CF-EE7B5CD66FB9}" type="presParOf" srcId="{49EF40F8-45DA-4218-A138-12456EF6765F}" destId="{8E677C4C-BE2A-4BAF-A7EF-741F65968C45}" srcOrd="1" destOrd="0" presId="urn:microsoft.com/office/officeart/2005/8/layout/hierarchy1"/>
    <dgm:cxn modelId="{13C859E6-85FD-4225-8BDC-D3FA62F1D224}" type="presParOf" srcId="{BCEE2143-6EE3-459C-81CE-1308EE751802}" destId="{770A31E5-470B-4E99-B04F-BDA8DF45FFAF}" srcOrd="4" destOrd="0" presId="urn:microsoft.com/office/officeart/2005/8/layout/hierarchy1"/>
    <dgm:cxn modelId="{D2E81D19-5863-457A-8351-4105F64CAAAC}" type="presParOf" srcId="{BCEE2143-6EE3-459C-81CE-1308EE751802}" destId="{65EE51A3-2F2C-4DE5-8383-8D4C048C21DC}" srcOrd="5" destOrd="0" presId="urn:microsoft.com/office/officeart/2005/8/layout/hierarchy1"/>
    <dgm:cxn modelId="{F91A78B5-CF11-4EA2-9D63-10B1E2235638}" type="presParOf" srcId="{65EE51A3-2F2C-4DE5-8383-8D4C048C21DC}" destId="{C1D32AD7-9795-42A6-8D5E-D16123FBB09F}" srcOrd="0" destOrd="0" presId="urn:microsoft.com/office/officeart/2005/8/layout/hierarchy1"/>
    <dgm:cxn modelId="{9C232AEC-F5D3-488A-98D3-21501E3060B1}" type="presParOf" srcId="{C1D32AD7-9795-42A6-8D5E-D16123FBB09F}" destId="{234A2616-EC69-4739-B986-13AEAD66094C}" srcOrd="0" destOrd="0" presId="urn:microsoft.com/office/officeart/2005/8/layout/hierarchy1"/>
    <dgm:cxn modelId="{4089F471-617F-45D2-A6A8-8593A7F104FC}" type="presParOf" srcId="{C1D32AD7-9795-42A6-8D5E-D16123FBB09F}" destId="{D42FDF03-C752-40A8-9CA2-FA5DEACF2770}" srcOrd="1" destOrd="0" presId="urn:microsoft.com/office/officeart/2005/8/layout/hierarchy1"/>
    <dgm:cxn modelId="{4DBE18C9-50CF-4F73-8D44-A062FBED91DB}" type="presParOf" srcId="{65EE51A3-2F2C-4DE5-8383-8D4C048C21DC}" destId="{DA9C40CE-12DD-49CC-B2B6-E80E5C711AF4}" srcOrd="1" destOrd="0" presId="urn:microsoft.com/office/officeart/2005/8/layout/hierarchy1"/>
    <dgm:cxn modelId="{E601EA7C-F920-4C73-B647-DFED81A3EF7E}" type="presParOf" srcId="{CC5B36FB-FEB2-422E-99A0-B96546689718}" destId="{80C02208-E657-47DD-872F-174AACF05D30}" srcOrd="4" destOrd="0" presId="urn:microsoft.com/office/officeart/2005/8/layout/hierarchy1"/>
    <dgm:cxn modelId="{C6D5D5DD-ABAF-4A9D-841C-030644333AC0}" type="presParOf" srcId="{CC5B36FB-FEB2-422E-99A0-B96546689718}" destId="{36E0A6B2-6483-43F1-BA61-7F4481A0E541}" srcOrd="5" destOrd="0" presId="urn:microsoft.com/office/officeart/2005/8/layout/hierarchy1"/>
    <dgm:cxn modelId="{299B9FF6-D044-43C0-8C43-8869DE440E22}" type="presParOf" srcId="{36E0A6B2-6483-43F1-BA61-7F4481A0E541}" destId="{0E37A42B-AF0C-4FC3-A7FB-52D2A084B3CB}" srcOrd="0" destOrd="0" presId="urn:microsoft.com/office/officeart/2005/8/layout/hierarchy1"/>
    <dgm:cxn modelId="{7C4C9684-92BB-4B65-ADF4-BEBE933EFEBA}" type="presParOf" srcId="{0E37A42B-AF0C-4FC3-A7FB-52D2A084B3CB}" destId="{8FE4B4CA-9B74-4D78-B3B4-9A1C973CB313}" srcOrd="0" destOrd="0" presId="urn:microsoft.com/office/officeart/2005/8/layout/hierarchy1"/>
    <dgm:cxn modelId="{1BB2CF2F-3100-4EAE-9554-A7338B4F00A3}" type="presParOf" srcId="{0E37A42B-AF0C-4FC3-A7FB-52D2A084B3CB}" destId="{66A5BC18-3FC6-4395-BD2D-20771B20F973}" srcOrd="1" destOrd="0" presId="urn:microsoft.com/office/officeart/2005/8/layout/hierarchy1"/>
    <dgm:cxn modelId="{6CFC0007-FE5B-4D81-AB20-350DA267425C}" type="presParOf" srcId="{36E0A6B2-6483-43F1-BA61-7F4481A0E541}" destId="{24B0FC66-DECC-43FD-8C7B-DA2A78A576A5}" srcOrd="1" destOrd="0" presId="urn:microsoft.com/office/officeart/2005/8/layout/hierarchy1"/>
    <dgm:cxn modelId="{A92E9BA4-9621-4E76-9ACB-7DEA34A1FFC4}" type="presParOf" srcId="{24B0FC66-DECC-43FD-8C7B-DA2A78A576A5}" destId="{0A1FDE75-57D8-4595-9B73-031063681F65}" srcOrd="0" destOrd="0" presId="urn:microsoft.com/office/officeart/2005/8/layout/hierarchy1"/>
    <dgm:cxn modelId="{14497118-C2B8-42BB-AD3F-28BA4B31089E}" type="presParOf" srcId="{24B0FC66-DECC-43FD-8C7B-DA2A78A576A5}" destId="{31F15873-CA6F-4977-89EC-CA77DEC54E27}" srcOrd="1" destOrd="0" presId="urn:microsoft.com/office/officeart/2005/8/layout/hierarchy1"/>
    <dgm:cxn modelId="{8062DA0C-9804-40D8-8739-864E289A0A50}" type="presParOf" srcId="{31F15873-CA6F-4977-89EC-CA77DEC54E27}" destId="{168BD2D7-10CB-46CC-90E0-34091A39AF01}" srcOrd="0" destOrd="0" presId="urn:microsoft.com/office/officeart/2005/8/layout/hierarchy1"/>
    <dgm:cxn modelId="{4696EDF2-F5CD-4CCD-A686-405861E1C363}" type="presParOf" srcId="{168BD2D7-10CB-46CC-90E0-34091A39AF01}" destId="{73E8ABE0-E9B0-41E5-AE72-7F6F0B4A45BB}" srcOrd="0" destOrd="0" presId="urn:microsoft.com/office/officeart/2005/8/layout/hierarchy1"/>
    <dgm:cxn modelId="{D2273320-F454-4113-B7E4-4AC9732852C0}" type="presParOf" srcId="{168BD2D7-10CB-46CC-90E0-34091A39AF01}" destId="{F7FB4612-4766-448A-91DD-E90A70B67BA6}" srcOrd="1" destOrd="0" presId="urn:microsoft.com/office/officeart/2005/8/layout/hierarchy1"/>
    <dgm:cxn modelId="{C95D67B2-D19E-486C-BE8A-163977B4773C}" type="presParOf" srcId="{31F15873-CA6F-4977-89EC-CA77DEC54E27}" destId="{1BABA026-B7BB-400A-A838-2AC7B79A2BE5}" srcOrd="1" destOrd="0" presId="urn:microsoft.com/office/officeart/2005/8/layout/hierarchy1"/>
    <dgm:cxn modelId="{774B00B9-AB95-4F53-B567-7396B7FB6A24}" type="presParOf" srcId="{24B0FC66-DECC-43FD-8C7B-DA2A78A576A5}" destId="{CA555C3B-2D43-47CD-90B9-6AC48E955997}" srcOrd="2" destOrd="0" presId="urn:microsoft.com/office/officeart/2005/8/layout/hierarchy1"/>
    <dgm:cxn modelId="{EF3468C3-5B3B-4A91-A1AA-0B1087D3EAB7}" type="presParOf" srcId="{24B0FC66-DECC-43FD-8C7B-DA2A78A576A5}" destId="{18544217-9FCA-4B47-9501-88866CFD4874}" srcOrd="3" destOrd="0" presId="urn:microsoft.com/office/officeart/2005/8/layout/hierarchy1"/>
    <dgm:cxn modelId="{8514EE88-443F-4728-BC68-E08069D5B365}" type="presParOf" srcId="{18544217-9FCA-4B47-9501-88866CFD4874}" destId="{75A95B78-562C-4692-A5B5-C03191BD43F0}" srcOrd="0" destOrd="0" presId="urn:microsoft.com/office/officeart/2005/8/layout/hierarchy1"/>
    <dgm:cxn modelId="{0F46781B-5300-467D-B16F-E814CC7C5996}" type="presParOf" srcId="{75A95B78-562C-4692-A5B5-C03191BD43F0}" destId="{46E43183-7432-4A45-9EDF-47AF6E0BBF32}" srcOrd="0" destOrd="0" presId="urn:microsoft.com/office/officeart/2005/8/layout/hierarchy1"/>
    <dgm:cxn modelId="{C401D0D3-3E3A-4B8F-9531-0683145CEA1A}" type="presParOf" srcId="{75A95B78-562C-4692-A5B5-C03191BD43F0}" destId="{D1C1A163-2CEE-4CDB-8C21-2003D5CB35EE}" srcOrd="1" destOrd="0" presId="urn:microsoft.com/office/officeart/2005/8/layout/hierarchy1"/>
    <dgm:cxn modelId="{6B0C0484-1CD8-4CA0-B5AC-29C3183DF595}" type="presParOf" srcId="{18544217-9FCA-4B47-9501-88866CFD4874}" destId="{4F7EF570-8410-49E7-8F6D-EAC10668460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1F4F04-0B29-4477-B0A5-7E43DC830A3C}"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754A40A1-5B46-42EE-9F65-D0CBFCB7984B}">
      <dgm:prSet phldrT="[Text]" custT="1"/>
      <dgm:spPr/>
      <dgm:t>
        <a:bodyPr/>
        <a:lstStyle/>
        <a:p>
          <a:r>
            <a:rPr lang="fa-IR" sz="1400" dirty="0" smtClean="0">
              <a:cs typeface="B Lotus" pitchFamily="2" charset="-78"/>
            </a:rPr>
            <a:t>علل معلولیت</a:t>
          </a:r>
          <a:endParaRPr lang="en-US" sz="1400" dirty="0">
            <a:cs typeface="B Lotus" pitchFamily="2" charset="-78"/>
          </a:endParaRPr>
        </a:p>
      </dgm:t>
    </dgm:pt>
    <dgm:pt modelId="{4E6310E2-3FDF-43D9-B27D-432D64DFCE4E}" type="parTrans" cxnId="{15997371-4217-4824-9531-F7CCA822963B}">
      <dgm:prSet/>
      <dgm:spPr/>
      <dgm:t>
        <a:bodyPr/>
        <a:lstStyle/>
        <a:p>
          <a:endParaRPr lang="en-US" sz="2000">
            <a:cs typeface="B Lotus" pitchFamily="2" charset="-78"/>
          </a:endParaRPr>
        </a:p>
      </dgm:t>
    </dgm:pt>
    <dgm:pt modelId="{97AE209B-72D2-4AEA-8CD4-8FC51F634570}" type="sibTrans" cxnId="{15997371-4217-4824-9531-F7CCA822963B}">
      <dgm:prSet/>
      <dgm:spPr/>
      <dgm:t>
        <a:bodyPr/>
        <a:lstStyle/>
        <a:p>
          <a:endParaRPr lang="en-US" sz="2000">
            <a:cs typeface="B Lotus" pitchFamily="2" charset="-78"/>
          </a:endParaRPr>
        </a:p>
      </dgm:t>
    </dgm:pt>
    <dgm:pt modelId="{5008358F-D581-4718-B2DA-1306D42CA493}">
      <dgm:prSet phldrT="[Text]" custT="1"/>
      <dgm:spPr>
        <a:solidFill>
          <a:srgbClr val="FF0000">
            <a:alpha val="90000"/>
          </a:srgbClr>
        </a:solidFill>
      </dgm:spPr>
      <dgm:t>
        <a:bodyPr/>
        <a:lstStyle/>
        <a:p>
          <a:r>
            <a:rPr lang="fa-IR" sz="1400" dirty="0" smtClean="0">
              <a:cs typeface="B Lotus" pitchFamily="2" charset="-78"/>
            </a:rPr>
            <a:t>مادرزادی</a:t>
          </a:r>
          <a:endParaRPr lang="en-US" sz="1400" dirty="0">
            <a:cs typeface="B Lotus" pitchFamily="2" charset="-78"/>
          </a:endParaRPr>
        </a:p>
      </dgm:t>
    </dgm:pt>
    <dgm:pt modelId="{8E8C2A74-0DE9-41F1-AB59-9F78E75B7E3F}" type="parTrans" cxnId="{720E943E-2055-45C1-B6EA-D7E1997D6F73}">
      <dgm:prSet/>
      <dgm:spPr/>
      <dgm:t>
        <a:bodyPr/>
        <a:lstStyle/>
        <a:p>
          <a:endParaRPr lang="en-US" sz="2000">
            <a:cs typeface="B Lotus" pitchFamily="2" charset="-78"/>
          </a:endParaRPr>
        </a:p>
      </dgm:t>
    </dgm:pt>
    <dgm:pt modelId="{4C899598-294C-4153-8140-E9402826C619}" type="sibTrans" cxnId="{720E943E-2055-45C1-B6EA-D7E1997D6F73}">
      <dgm:prSet/>
      <dgm:spPr/>
      <dgm:t>
        <a:bodyPr/>
        <a:lstStyle/>
        <a:p>
          <a:endParaRPr lang="en-US" sz="2000">
            <a:cs typeface="B Lotus" pitchFamily="2" charset="-78"/>
          </a:endParaRPr>
        </a:p>
      </dgm:t>
    </dgm:pt>
    <dgm:pt modelId="{3F337CE4-9E35-4601-A39C-BADF639915D0}">
      <dgm:prSet phldrT="[Text]" custT="1"/>
      <dgm:spPr>
        <a:solidFill>
          <a:srgbClr val="92D050">
            <a:alpha val="90000"/>
          </a:srgbClr>
        </a:solidFill>
      </dgm:spPr>
      <dgm:t>
        <a:bodyPr/>
        <a:lstStyle/>
        <a:p>
          <a:r>
            <a:rPr lang="fa-IR" sz="1400" dirty="0" smtClean="0">
              <a:cs typeface="B Lotus" pitchFamily="2" charset="-78"/>
            </a:rPr>
            <a:t>حین تولد</a:t>
          </a:r>
          <a:endParaRPr lang="en-US" sz="1400" dirty="0">
            <a:cs typeface="B Lotus" pitchFamily="2" charset="-78"/>
          </a:endParaRPr>
        </a:p>
      </dgm:t>
    </dgm:pt>
    <dgm:pt modelId="{4D98CAA3-48B3-4783-80CF-BDC66B36B5A3}" type="parTrans" cxnId="{849FCA64-2633-4661-B812-3E30B66CF741}">
      <dgm:prSet/>
      <dgm:spPr/>
      <dgm:t>
        <a:bodyPr/>
        <a:lstStyle/>
        <a:p>
          <a:endParaRPr lang="en-US" sz="2000">
            <a:cs typeface="B Lotus" pitchFamily="2" charset="-78"/>
          </a:endParaRPr>
        </a:p>
      </dgm:t>
    </dgm:pt>
    <dgm:pt modelId="{916D1974-D0AD-4087-8DB3-ECAA490CEF88}" type="sibTrans" cxnId="{849FCA64-2633-4661-B812-3E30B66CF741}">
      <dgm:prSet/>
      <dgm:spPr/>
      <dgm:t>
        <a:bodyPr/>
        <a:lstStyle/>
        <a:p>
          <a:endParaRPr lang="en-US" sz="2000">
            <a:cs typeface="B Lotus" pitchFamily="2" charset="-78"/>
          </a:endParaRPr>
        </a:p>
      </dgm:t>
    </dgm:pt>
    <dgm:pt modelId="{7FA11260-A1FE-4E7E-BA26-704DB50A5ADE}">
      <dgm:prSet custT="1"/>
      <dgm:spPr>
        <a:solidFill>
          <a:srgbClr val="FF0000">
            <a:alpha val="90000"/>
          </a:srgbClr>
        </a:solidFill>
      </dgm:spPr>
      <dgm:t>
        <a:bodyPr/>
        <a:lstStyle/>
        <a:p>
          <a:r>
            <a:rPr lang="fa-IR" sz="1400" dirty="0" smtClean="0">
              <a:cs typeface="B Lotus" pitchFamily="2" charset="-78"/>
            </a:rPr>
            <a:t>اکتسابی</a:t>
          </a:r>
          <a:endParaRPr lang="en-US" sz="1400" dirty="0">
            <a:cs typeface="B Lotus" pitchFamily="2" charset="-78"/>
          </a:endParaRPr>
        </a:p>
      </dgm:t>
    </dgm:pt>
    <dgm:pt modelId="{CB97ECF6-C3C0-409B-9312-B1B9061CC23F}" type="parTrans" cxnId="{82444A92-2A4C-493B-AD27-F67F07991C8D}">
      <dgm:prSet/>
      <dgm:spPr/>
      <dgm:t>
        <a:bodyPr/>
        <a:lstStyle/>
        <a:p>
          <a:endParaRPr lang="en-US" sz="2000">
            <a:cs typeface="B Lotus" pitchFamily="2" charset="-78"/>
          </a:endParaRPr>
        </a:p>
      </dgm:t>
    </dgm:pt>
    <dgm:pt modelId="{A2967DDC-C7BD-474F-9509-B883C421CF82}" type="sibTrans" cxnId="{82444A92-2A4C-493B-AD27-F67F07991C8D}">
      <dgm:prSet/>
      <dgm:spPr/>
      <dgm:t>
        <a:bodyPr/>
        <a:lstStyle/>
        <a:p>
          <a:endParaRPr lang="en-US" sz="2000">
            <a:cs typeface="B Lotus" pitchFamily="2" charset="-78"/>
          </a:endParaRPr>
        </a:p>
      </dgm:t>
    </dgm:pt>
    <dgm:pt modelId="{0D95C90D-0272-474B-B6A8-C660F3C6354F}">
      <dgm:prSet custT="1"/>
      <dgm:spPr>
        <a:solidFill>
          <a:srgbClr val="92D050">
            <a:alpha val="90000"/>
          </a:srgbClr>
        </a:solidFill>
      </dgm:spPr>
      <dgm:t>
        <a:bodyPr/>
        <a:lstStyle/>
        <a:p>
          <a:r>
            <a:rPr lang="fa-IR" sz="1400" dirty="0" smtClean="0">
              <a:cs typeface="B Lotus" pitchFamily="2" charset="-78"/>
            </a:rPr>
            <a:t>قبل از تولد</a:t>
          </a:r>
          <a:endParaRPr lang="en-US" sz="1400" dirty="0">
            <a:cs typeface="B Lotus" pitchFamily="2" charset="-78"/>
          </a:endParaRPr>
        </a:p>
      </dgm:t>
    </dgm:pt>
    <dgm:pt modelId="{C366CDEE-5C36-4279-A3E2-A3E4D29B39AE}" type="parTrans" cxnId="{553C86FE-D2FA-45CA-BCC8-ABDBC1022E55}">
      <dgm:prSet/>
      <dgm:spPr/>
      <dgm:t>
        <a:bodyPr/>
        <a:lstStyle/>
        <a:p>
          <a:endParaRPr lang="en-US" sz="2000">
            <a:cs typeface="B Lotus" pitchFamily="2" charset="-78"/>
          </a:endParaRPr>
        </a:p>
      </dgm:t>
    </dgm:pt>
    <dgm:pt modelId="{6C85A835-608B-4817-B794-0D896B788E51}" type="sibTrans" cxnId="{553C86FE-D2FA-45CA-BCC8-ABDBC1022E55}">
      <dgm:prSet/>
      <dgm:spPr/>
      <dgm:t>
        <a:bodyPr/>
        <a:lstStyle/>
        <a:p>
          <a:endParaRPr lang="en-US" sz="2000">
            <a:cs typeface="B Lotus" pitchFamily="2" charset="-78"/>
          </a:endParaRPr>
        </a:p>
      </dgm:t>
    </dgm:pt>
    <dgm:pt modelId="{6441418B-C25D-4A85-B3D9-F5C4438C8713}">
      <dgm:prSet custT="1"/>
      <dgm:spPr>
        <a:solidFill>
          <a:srgbClr val="00B0F0">
            <a:alpha val="90000"/>
          </a:srgbClr>
        </a:solidFill>
      </dgm:spPr>
      <dgm:t>
        <a:bodyPr/>
        <a:lstStyle/>
        <a:p>
          <a:r>
            <a:rPr lang="fa-IR" sz="1400" dirty="0" smtClean="0">
              <a:cs typeface="B Lotus" pitchFamily="2" charset="-78"/>
            </a:rPr>
            <a:t>تصادفات/ سوانح ورزشی</a:t>
          </a:r>
          <a:endParaRPr lang="en-US" sz="1400" dirty="0">
            <a:cs typeface="B Lotus" pitchFamily="2" charset="-78"/>
          </a:endParaRPr>
        </a:p>
      </dgm:t>
    </dgm:pt>
    <dgm:pt modelId="{A6ED2C36-C856-4289-80E8-13864DD52404}" type="parTrans" cxnId="{9B8155AA-F281-46E2-9E4F-FA25F80F7A16}">
      <dgm:prSet/>
      <dgm:spPr/>
      <dgm:t>
        <a:bodyPr/>
        <a:lstStyle/>
        <a:p>
          <a:endParaRPr lang="en-US" sz="2000">
            <a:cs typeface="B Lotus" pitchFamily="2" charset="-78"/>
          </a:endParaRPr>
        </a:p>
      </dgm:t>
    </dgm:pt>
    <dgm:pt modelId="{1D767DB3-1502-418A-B6C2-E02A0F135BF8}" type="sibTrans" cxnId="{9B8155AA-F281-46E2-9E4F-FA25F80F7A16}">
      <dgm:prSet/>
      <dgm:spPr/>
      <dgm:t>
        <a:bodyPr/>
        <a:lstStyle/>
        <a:p>
          <a:endParaRPr lang="en-US" sz="2000">
            <a:cs typeface="B Lotus" pitchFamily="2" charset="-78"/>
          </a:endParaRPr>
        </a:p>
      </dgm:t>
    </dgm:pt>
    <dgm:pt modelId="{9EED8D87-5B5A-4E0E-A0B4-4E0C3622EFBD}">
      <dgm:prSet custT="1"/>
      <dgm:spPr>
        <a:solidFill>
          <a:srgbClr val="00B0F0">
            <a:alpha val="90000"/>
          </a:srgbClr>
        </a:solidFill>
      </dgm:spPr>
      <dgm:t>
        <a:bodyPr/>
        <a:lstStyle/>
        <a:p>
          <a:r>
            <a:rPr lang="fa-IR" sz="1400" dirty="0" smtClean="0">
              <a:cs typeface="B Lotus" pitchFamily="2" charset="-78"/>
            </a:rPr>
            <a:t>حوادث طبیعی</a:t>
          </a:r>
          <a:endParaRPr lang="en-US" sz="1400" dirty="0">
            <a:cs typeface="B Lotus" pitchFamily="2" charset="-78"/>
          </a:endParaRPr>
        </a:p>
      </dgm:t>
    </dgm:pt>
    <dgm:pt modelId="{874683F0-9057-473D-83B7-56092CCB614C}" type="parTrans" cxnId="{EDE1F967-69DF-4CDB-BE5E-6CAA4D36911D}">
      <dgm:prSet/>
      <dgm:spPr/>
      <dgm:t>
        <a:bodyPr/>
        <a:lstStyle/>
        <a:p>
          <a:endParaRPr lang="en-US" sz="2000">
            <a:cs typeface="B Lotus" pitchFamily="2" charset="-78"/>
          </a:endParaRPr>
        </a:p>
      </dgm:t>
    </dgm:pt>
    <dgm:pt modelId="{0D483836-6917-4582-84BB-455DD57A48F1}" type="sibTrans" cxnId="{EDE1F967-69DF-4CDB-BE5E-6CAA4D36911D}">
      <dgm:prSet/>
      <dgm:spPr/>
      <dgm:t>
        <a:bodyPr/>
        <a:lstStyle/>
        <a:p>
          <a:endParaRPr lang="en-US" sz="2000">
            <a:cs typeface="B Lotus" pitchFamily="2" charset="-78"/>
          </a:endParaRPr>
        </a:p>
      </dgm:t>
    </dgm:pt>
    <dgm:pt modelId="{555BD58E-F2D9-4681-BCE5-5ECC5C783D68}">
      <dgm:prSet custT="1"/>
      <dgm:spPr>
        <a:solidFill>
          <a:srgbClr val="00B0F0">
            <a:alpha val="90000"/>
          </a:srgbClr>
        </a:solidFill>
      </dgm:spPr>
      <dgm:t>
        <a:bodyPr/>
        <a:lstStyle/>
        <a:p>
          <a:r>
            <a:rPr lang="fa-IR" sz="1400" dirty="0" smtClean="0">
              <a:cs typeface="B Lotus" pitchFamily="2" charset="-78"/>
            </a:rPr>
            <a:t>بیماری ها</a:t>
          </a:r>
          <a:endParaRPr lang="en-US" sz="1400" dirty="0">
            <a:cs typeface="B Lotus" pitchFamily="2" charset="-78"/>
          </a:endParaRPr>
        </a:p>
      </dgm:t>
    </dgm:pt>
    <dgm:pt modelId="{8779F2A7-2062-426F-A60D-9577072F92F9}" type="parTrans" cxnId="{4A13834B-87DC-487C-B847-24185D057017}">
      <dgm:prSet/>
      <dgm:spPr/>
      <dgm:t>
        <a:bodyPr/>
        <a:lstStyle/>
        <a:p>
          <a:endParaRPr lang="en-US" sz="2000">
            <a:cs typeface="B Lotus" pitchFamily="2" charset="-78"/>
          </a:endParaRPr>
        </a:p>
      </dgm:t>
    </dgm:pt>
    <dgm:pt modelId="{0355ADEA-B844-4E8A-ABDF-86C2CCC7E97B}" type="sibTrans" cxnId="{4A13834B-87DC-487C-B847-24185D057017}">
      <dgm:prSet/>
      <dgm:spPr/>
      <dgm:t>
        <a:bodyPr/>
        <a:lstStyle/>
        <a:p>
          <a:endParaRPr lang="en-US" sz="2000">
            <a:cs typeface="B Lotus" pitchFamily="2" charset="-78"/>
          </a:endParaRPr>
        </a:p>
      </dgm:t>
    </dgm:pt>
    <dgm:pt modelId="{8A0A9BA8-DFE6-416A-AFA5-647506A58CEB}">
      <dgm:prSet/>
      <dgm:spPr/>
      <dgm:t>
        <a:bodyPr/>
        <a:lstStyle/>
        <a:p>
          <a:r>
            <a:rPr lang="fa-IR" dirty="0" smtClean="0"/>
            <a:t>ارثی/ بیماری های مادر/ مصرف دخانیات مادر/ اشعه ایکس/ فشارهای روانی</a:t>
          </a:r>
          <a:endParaRPr lang="en-US" dirty="0"/>
        </a:p>
      </dgm:t>
    </dgm:pt>
    <dgm:pt modelId="{FAD606FB-4F13-4258-8503-3A1072E0EC71}" type="parTrans" cxnId="{6FA1984A-6784-4C1B-94E7-A75C0D0268A2}">
      <dgm:prSet/>
      <dgm:spPr/>
      <dgm:t>
        <a:bodyPr/>
        <a:lstStyle/>
        <a:p>
          <a:endParaRPr lang="en-US"/>
        </a:p>
      </dgm:t>
    </dgm:pt>
    <dgm:pt modelId="{145F7FDE-862A-4F1C-B81F-9E0FAD11927E}" type="sibTrans" cxnId="{6FA1984A-6784-4C1B-94E7-A75C0D0268A2}">
      <dgm:prSet/>
      <dgm:spPr/>
      <dgm:t>
        <a:bodyPr/>
        <a:lstStyle/>
        <a:p>
          <a:endParaRPr lang="en-US"/>
        </a:p>
      </dgm:t>
    </dgm:pt>
    <dgm:pt modelId="{D1BF7A22-93BD-459F-A2D3-4B0750F5ABDE}">
      <dgm:prSet/>
      <dgm:spPr/>
      <dgm:t>
        <a:bodyPr/>
        <a:lstStyle/>
        <a:p>
          <a:r>
            <a:rPr lang="fa-IR" dirty="0" smtClean="0"/>
            <a:t>قطع خونرسانی هنگام تولد سی پی/ دررفتگی لگن مادر</a:t>
          </a:r>
          <a:endParaRPr lang="en-US" dirty="0"/>
        </a:p>
      </dgm:t>
    </dgm:pt>
    <dgm:pt modelId="{928E167B-2739-48D5-BCAE-08424AD9FE06}" type="parTrans" cxnId="{033B38CA-C669-4CAA-A60E-BD8061E7EEAC}">
      <dgm:prSet/>
      <dgm:spPr/>
      <dgm:t>
        <a:bodyPr/>
        <a:lstStyle/>
        <a:p>
          <a:endParaRPr lang="en-US"/>
        </a:p>
      </dgm:t>
    </dgm:pt>
    <dgm:pt modelId="{3AB85B2C-E1E7-44AE-923A-8A7D32E5ABA0}" type="sibTrans" cxnId="{033B38CA-C669-4CAA-A60E-BD8061E7EEAC}">
      <dgm:prSet/>
      <dgm:spPr/>
      <dgm:t>
        <a:bodyPr/>
        <a:lstStyle/>
        <a:p>
          <a:endParaRPr lang="en-US"/>
        </a:p>
      </dgm:t>
    </dgm:pt>
    <dgm:pt modelId="{B8057FDB-E833-4A54-9010-12E99FF412B6}" type="pres">
      <dgm:prSet presAssocID="{E71F4F04-0B29-4477-B0A5-7E43DC830A3C}" presName="hierChild1" presStyleCnt="0">
        <dgm:presLayoutVars>
          <dgm:chPref val="1"/>
          <dgm:dir/>
          <dgm:animOne val="branch"/>
          <dgm:animLvl val="lvl"/>
          <dgm:resizeHandles/>
        </dgm:presLayoutVars>
      </dgm:prSet>
      <dgm:spPr/>
      <dgm:t>
        <a:bodyPr/>
        <a:lstStyle/>
        <a:p>
          <a:endParaRPr lang="en-US"/>
        </a:p>
      </dgm:t>
    </dgm:pt>
    <dgm:pt modelId="{0BBECD04-474A-4B37-96E0-C8898963210F}" type="pres">
      <dgm:prSet presAssocID="{754A40A1-5B46-42EE-9F65-D0CBFCB7984B}" presName="hierRoot1" presStyleCnt="0"/>
      <dgm:spPr/>
    </dgm:pt>
    <dgm:pt modelId="{8DCD0A20-1A40-4B69-B7DA-FC584383D505}" type="pres">
      <dgm:prSet presAssocID="{754A40A1-5B46-42EE-9F65-D0CBFCB7984B}" presName="composite" presStyleCnt="0"/>
      <dgm:spPr/>
    </dgm:pt>
    <dgm:pt modelId="{3B151AD5-89B3-4565-BAF9-9985B8681103}" type="pres">
      <dgm:prSet presAssocID="{754A40A1-5B46-42EE-9F65-D0CBFCB7984B}" presName="background" presStyleLbl="node0" presStyleIdx="0" presStyleCnt="1"/>
      <dgm:spPr/>
    </dgm:pt>
    <dgm:pt modelId="{2B89C6BF-8348-4EEB-A55A-6C1E36B63714}" type="pres">
      <dgm:prSet presAssocID="{754A40A1-5B46-42EE-9F65-D0CBFCB7984B}" presName="text" presStyleLbl="fgAcc0" presStyleIdx="0" presStyleCnt="1">
        <dgm:presLayoutVars>
          <dgm:chPref val="3"/>
        </dgm:presLayoutVars>
      </dgm:prSet>
      <dgm:spPr/>
      <dgm:t>
        <a:bodyPr/>
        <a:lstStyle/>
        <a:p>
          <a:endParaRPr lang="en-US"/>
        </a:p>
      </dgm:t>
    </dgm:pt>
    <dgm:pt modelId="{CC5B36FB-FEB2-422E-99A0-B96546689718}" type="pres">
      <dgm:prSet presAssocID="{754A40A1-5B46-42EE-9F65-D0CBFCB7984B}" presName="hierChild2" presStyleCnt="0"/>
      <dgm:spPr/>
    </dgm:pt>
    <dgm:pt modelId="{C9D938A9-4B49-476A-8CF0-463A4AE3B5E5}" type="pres">
      <dgm:prSet presAssocID="{CB97ECF6-C3C0-409B-9312-B1B9061CC23F}" presName="Name10" presStyleLbl="parChTrans1D2" presStyleIdx="0" presStyleCnt="2"/>
      <dgm:spPr/>
      <dgm:t>
        <a:bodyPr/>
        <a:lstStyle/>
        <a:p>
          <a:endParaRPr lang="en-US"/>
        </a:p>
      </dgm:t>
    </dgm:pt>
    <dgm:pt modelId="{52D6C263-B563-4CEB-B641-C41C598C7864}" type="pres">
      <dgm:prSet presAssocID="{7FA11260-A1FE-4E7E-BA26-704DB50A5ADE}" presName="hierRoot2" presStyleCnt="0"/>
      <dgm:spPr/>
    </dgm:pt>
    <dgm:pt modelId="{521DA001-2C75-4B5B-A7F8-1315B7BC3690}" type="pres">
      <dgm:prSet presAssocID="{7FA11260-A1FE-4E7E-BA26-704DB50A5ADE}" presName="composite2" presStyleCnt="0"/>
      <dgm:spPr/>
    </dgm:pt>
    <dgm:pt modelId="{5BA8980C-2F6B-4838-8573-E0E333D325C1}" type="pres">
      <dgm:prSet presAssocID="{7FA11260-A1FE-4E7E-BA26-704DB50A5ADE}" presName="background2" presStyleLbl="node2" presStyleIdx="0" presStyleCnt="2"/>
      <dgm:spPr/>
    </dgm:pt>
    <dgm:pt modelId="{7B985447-407F-472C-9753-75065DCA586A}" type="pres">
      <dgm:prSet presAssocID="{7FA11260-A1FE-4E7E-BA26-704DB50A5ADE}" presName="text2" presStyleLbl="fgAcc2" presStyleIdx="0" presStyleCnt="2">
        <dgm:presLayoutVars>
          <dgm:chPref val="3"/>
        </dgm:presLayoutVars>
      </dgm:prSet>
      <dgm:spPr/>
      <dgm:t>
        <a:bodyPr/>
        <a:lstStyle/>
        <a:p>
          <a:endParaRPr lang="en-US"/>
        </a:p>
      </dgm:t>
    </dgm:pt>
    <dgm:pt modelId="{BCEE2143-6EE3-459C-81CE-1308EE751802}" type="pres">
      <dgm:prSet presAssocID="{7FA11260-A1FE-4E7E-BA26-704DB50A5ADE}" presName="hierChild3" presStyleCnt="0"/>
      <dgm:spPr/>
    </dgm:pt>
    <dgm:pt modelId="{9AD928F0-1834-4E8A-BEFF-1786FC0854B6}" type="pres">
      <dgm:prSet presAssocID="{A6ED2C36-C856-4289-80E8-13864DD52404}" presName="Name17" presStyleLbl="parChTrans1D3" presStyleIdx="0" presStyleCnt="5"/>
      <dgm:spPr/>
      <dgm:t>
        <a:bodyPr/>
        <a:lstStyle/>
        <a:p>
          <a:endParaRPr lang="en-US"/>
        </a:p>
      </dgm:t>
    </dgm:pt>
    <dgm:pt modelId="{299D6FB8-4D55-49D6-BA1F-FBEDEB11C96B}" type="pres">
      <dgm:prSet presAssocID="{6441418B-C25D-4A85-B3D9-F5C4438C8713}" presName="hierRoot3" presStyleCnt="0"/>
      <dgm:spPr/>
    </dgm:pt>
    <dgm:pt modelId="{5B9DB1B9-34E9-45E4-A845-FE98EC2DDB6C}" type="pres">
      <dgm:prSet presAssocID="{6441418B-C25D-4A85-B3D9-F5C4438C8713}" presName="composite3" presStyleCnt="0"/>
      <dgm:spPr/>
    </dgm:pt>
    <dgm:pt modelId="{25AA8584-6D1D-418F-A1A2-3556486B813B}" type="pres">
      <dgm:prSet presAssocID="{6441418B-C25D-4A85-B3D9-F5C4438C8713}" presName="background3" presStyleLbl="node3" presStyleIdx="0" presStyleCnt="5"/>
      <dgm:spPr/>
    </dgm:pt>
    <dgm:pt modelId="{95AC4AEB-E37F-466A-AD7A-D51CAD9F5271}" type="pres">
      <dgm:prSet presAssocID="{6441418B-C25D-4A85-B3D9-F5C4438C8713}" presName="text3" presStyleLbl="fgAcc3" presStyleIdx="0" presStyleCnt="5">
        <dgm:presLayoutVars>
          <dgm:chPref val="3"/>
        </dgm:presLayoutVars>
      </dgm:prSet>
      <dgm:spPr/>
      <dgm:t>
        <a:bodyPr/>
        <a:lstStyle/>
        <a:p>
          <a:endParaRPr lang="en-US"/>
        </a:p>
      </dgm:t>
    </dgm:pt>
    <dgm:pt modelId="{4BC2C75A-76F2-49B7-AB47-AD45D07D8AA7}" type="pres">
      <dgm:prSet presAssocID="{6441418B-C25D-4A85-B3D9-F5C4438C8713}" presName="hierChild4" presStyleCnt="0"/>
      <dgm:spPr/>
    </dgm:pt>
    <dgm:pt modelId="{3B5A51BE-1F8E-4D49-936F-38C30FC4983E}" type="pres">
      <dgm:prSet presAssocID="{874683F0-9057-473D-83B7-56092CCB614C}" presName="Name17" presStyleLbl="parChTrans1D3" presStyleIdx="1" presStyleCnt="5"/>
      <dgm:spPr/>
      <dgm:t>
        <a:bodyPr/>
        <a:lstStyle/>
        <a:p>
          <a:endParaRPr lang="en-US"/>
        </a:p>
      </dgm:t>
    </dgm:pt>
    <dgm:pt modelId="{49EF40F8-45DA-4218-A138-12456EF6765F}" type="pres">
      <dgm:prSet presAssocID="{9EED8D87-5B5A-4E0E-A0B4-4E0C3622EFBD}" presName="hierRoot3" presStyleCnt="0"/>
      <dgm:spPr/>
    </dgm:pt>
    <dgm:pt modelId="{9EC6B8A3-78E1-49B0-A895-BA615809655A}" type="pres">
      <dgm:prSet presAssocID="{9EED8D87-5B5A-4E0E-A0B4-4E0C3622EFBD}" presName="composite3" presStyleCnt="0"/>
      <dgm:spPr/>
    </dgm:pt>
    <dgm:pt modelId="{6B0BBA54-45A8-4C7B-8593-69780333F338}" type="pres">
      <dgm:prSet presAssocID="{9EED8D87-5B5A-4E0E-A0B4-4E0C3622EFBD}" presName="background3" presStyleLbl="node3" presStyleIdx="1" presStyleCnt="5"/>
      <dgm:spPr/>
    </dgm:pt>
    <dgm:pt modelId="{DD95B62D-675B-48A2-8ACE-9496A07A9F81}" type="pres">
      <dgm:prSet presAssocID="{9EED8D87-5B5A-4E0E-A0B4-4E0C3622EFBD}" presName="text3" presStyleLbl="fgAcc3" presStyleIdx="1" presStyleCnt="5">
        <dgm:presLayoutVars>
          <dgm:chPref val="3"/>
        </dgm:presLayoutVars>
      </dgm:prSet>
      <dgm:spPr/>
      <dgm:t>
        <a:bodyPr/>
        <a:lstStyle/>
        <a:p>
          <a:endParaRPr lang="en-US"/>
        </a:p>
      </dgm:t>
    </dgm:pt>
    <dgm:pt modelId="{8E677C4C-BE2A-4BAF-A7EF-741F65968C45}" type="pres">
      <dgm:prSet presAssocID="{9EED8D87-5B5A-4E0E-A0B4-4E0C3622EFBD}" presName="hierChild4" presStyleCnt="0"/>
      <dgm:spPr/>
    </dgm:pt>
    <dgm:pt modelId="{770A31E5-470B-4E99-B04F-BDA8DF45FFAF}" type="pres">
      <dgm:prSet presAssocID="{8779F2A7-2062-426F-A60D-9577072F92F9}" presName="Name17" presStyleLbl="parChTrans1D3" presStyleIdx="2" presStyleCnt="5"/>
      <dgm:spPr/>
      <dgm:t>
        <a:bodyPr/>
        <a:lstStyle/>
        <a:p>
          <a:endParaRPr lang="en-US"/>
        </a:p>
      </dgm:t>
    </dgm:pt>
    <dgm:pt modelId="{65EE51A3-2F2C-4DE5-8383-8D4C048C21DC}" type="pres">
      <dgm:prSet presAssocID="{555BD58E-F2D9-4681-BCE5-5ECC5C783D68}" presName="hierRoot3" presStyleCnt="0"/>
      <dgm:spPr/>
    </dgm:pt>
    <dgm:pt modelId="{C1D32AD7-9795-42A6-8D5E-D16123FBB09F}" type="pres">
      <dgm:prSet presAssocID="{555BD58E-F2D9-4681-BCE5-5ECC5C783D68}" presName="composite3" presStyleCnt="0"/>
      <dgm:spPr/>
    </dgm:pt>
    <dgm:pt modelId="{234A2616-EC69-4739-B986-13AEAD66094C}" type="pres">
      <dgm:prSet presAssocID="{555BD58E-F2D9-4681-BCE5-5ECC5C783D68}" presName="background3" presStyleLbl="node3" presStyleIdx="2" presStyleCnt="5"/>
      <dgm:spPr/>
    </dgm:pt>
    <dgm:pt modelId="{D42FDF03-C752-40A8-9CA2-FA5DEACF2770}" type="pres">
      <dgm:prSet presAssocID="{555BD58E-F2D9-4681-BCE5-5ECC5C783D68}" presName="text3" presStyleLbl="fgAcc3" presStyleIdx="2" presStyleCnt="5">
        <dgm:presLayoutVars>
          <dgm:chPref val="3"/>
        </dgm:presLayoutVars>
      </dgm:prSet>
      <dgm:spPr/>
      <dgm:t>
        <a:bodyPr/>
        <a:lstStyle/>
        <a:p>
          <a:endParaRPr lang="en-US"/>
        </a:p>
      </dgm:t>
    </dgm:pt>
    <dgm:pt modelId="{DA9C40CE-12DD-49CC-B2B6-E80E5C711AF4}" type="pres">
      <dgm:prSet presAssocID="{555BD58E-F2D9-4681-BCE5-5ECC5C783D68}" presName="hierChild4" presStyleCnt="0"/>
      <dgm:spPr/>
    </dgm:pt>
    <dgm:pt modelId="{80C02208-E657-47DD-872F-174AACF05D30}" type="pres">
      <dgm:prSet presAssocID="{8E8C2A74-0DE9-41F1-AB59-9F78E75B7E3F}" presName="Name10" presStyleLbl="parChTrans1D2" presStyleIdx="1" presStyleCnt="2"/>
      <dgm:spPr/>
      <dgm:t>
        <a:bodyPr/>
        <a:lstStyle/>
        <a:p>
          <a:endParaRPr lang="en-US"/>
        </a:p>
      </dgm:t>
    </dgm:pt>
    <dgm:pt modelId="{36E0A6B2-6483-43F1-BA61-7F4481A0E541}" type="pres">
      <dgm:prSet presAssocID="{5008358F-D581-4718-B2DA-1306D42CA493}" presName="hierRoot2" presStyleCnt="0"/>
      <dgm:spPr/>
    </dgm:pt>
    <dgm:pt modelId="{0E37A42B-AF0C-4FC3-A7FB-52D2A084B3CB}" type="pres">
      <dgm:prSet presAssocID="{5008358F-D581-4718-B2DA-1306D42CA493}" presName="composite2" presStyleCnt="0"/>
      <dgm:spPr/>
    </dgm:pt>
    <dgm:pt modelId="{8FE4B4CA-9B74-4D78-B3B4-9A1C973CB313}" type="pres">
      <dgm:prSet presAssocID="{5008358F-D581-4718-B2DA-1306D42CA493}" presName="background2" presStyleLbl="node2" presStyleIdx="1" presStyleCnt="2"/>
      <dgm:spPr/>
    </dgm:pt>
    <dgm:pt modelId="{66A5BC18-3FC6-4395-BD2D-20771B20F973}" type="pres">
      <dgm:prSet presAssocID="{5008358F-D581-4718-B2DA-1306D42CA493}" presName="text2" presStyleLbl="fgAcc2" presStyleIdx="1" presStyleCnt="2" custLinFactNeighborX="-1507" custLinFactNeighborY="-2909">
        <dgm:presLayoutVars>
          <dgm:chPref val="3"/>
        </dgm:presLayoutVars>
      </dgm:prSet>
      <dgm:spPr/>
      <dgm:t>
        <a:bodyPr/>
        <a:lstStyle/>
        <a:p>
          <a:endParaRPr lang="en-US"/>
        </a:p>
      </dgm:t>
    </dgm:pt>
    <dgm:pt modelId="{24B0FC66-DECC-43FD-8C7B-DA2A78A576A5}" type="pres">
      <dgm:prSet presAssocID="{5008358F-D581-4718-B2DA-1306D42CA493}" presName="hierChild3" presStyleCnt="0"/>
      <dgm:spPr/>
    </dgm:pt>
    <dgm:pt modelId="{0A1FDE75-57D8-4595-9B73-031063681F65}" type="pres">
      <dgm:prSet presAssocID="{4D98CAA3-48B3-4783-80CF-BDC66B36B5A3}" presName="Name17" presStyleLbl="parChTrans1D3" presStyleIdx="3" presStyleCnt="5"/>
      <dgm:spPr/>
      <dgm:t>
        <a:bodyPr/>
        <a:lstStyle/>
        <a:p>
          <a:endParaRPr lang="en-US"/>
        </a:p>
      </dgm:t>
    </dgm:pt>
    <dgm:pt modelId="{31F15873-CA6F-4977-89EC-CA77DEC54E27}" type="pres">
      <dgm:prSet presAssocID="{3F337CE4-9E35-4601-A39C-BADF639915D0}" presName="hierRoot3" presStyleCnt="0"/>
      <dgm:spPr/>
    </dgm:pt>
    <dgm:pt modelId="{168BD2D7-10CB-46CC-90E0-34091A39AF01}" type="pres">
      <dgm:prSet presAssocID="{3F337CE4-9E35-4601-A39C-BADF639915D0}" presName="composite3" presStyleCnt="0"/>
      <dgm:spPr/>
    </dgm:pt>
    <dgm:pt modelId="{73E8ABE0-E9B0-41E5-AE72-7F6F0B4A45BB}" type="pres">
      <dgm:prSet presAssocID="{3F337CE4-9E35-4601-A39C-BADF639915D0}" presName="background3" presStyleLbl="node3" presStyleIdx="3" presStyleCnt="5"/>
      <dgm:spPr/>
    </dgm:pt>
    <dgm:pt modelId="{F7FB4612-4766-448A-91DD-E90A70B67BA6}" type="pres">
      <dgm:prSet presAssocID="{3F337CE4-9E35-4601-A39C-BADF639915D0}" presName="text3" presStyleLbl="fgAcc3" presStyleIdx="3" presStyleCnt="5">
        <dgm:presLayoutVars>
          <dgm:chPref val="3"/>
        </dgm:presLayoutVars>
      </dgm:prSet>
      <dgm:spPr/>
      <dgm:t>
        <a:bodyPr/>
        <a:lstStyle/>
        <a:p>
          <a:endParaRPr lang="en-US"/>
        </a:p>
      </dgm:t>
    </dgm:pt>
    <dgm:pt modelId="{1BABA026-B7BB-400A-A838-2AC7B79A2BE5}" type="pres">
      <dgm:prSet presAssocID="{3F337CE4-9E35-4601-A39C-BADF639915D0}" presName="hierChild4" presStyleCnt="0"/>
      <dgm:spPr/>
    </dgm:pt>
    <dgm:pt modelId="{72717F5A-2471-4BB0-95F4-CB7739494746}" type="pres">
      <dgm:prSet presAssocID="{928E167B-2739-48D5-BCAE-08424AD9FE06}" presName="Name23" presStyleLbl="parChTrans1D4" presStyleIdx="0" presStyleCnt="2"/>
      <dgm:spPr/>
      <dgm:t>
        <a:bodyPr/>
        <a:lstStyle/>
        <a:p>
          <a:endParaRPr lang="en-US"/>
        </a:p>
      </dgm:t>
    </dgm:pt>
    <dgm:pt modelId="{B038D922-9C8E-4FED-B14D-2625B118833A}" type="pres">
      <dgm:prSet presAssocID="{D1BF7A22-93BD-459F-A2D3-4B0750F5ABDE}" presName="hierRoot4" presStyleCnt="0"/>
      <dgm:spPr/>
    </dgm:pt>
    <dgm:pt modelId="{DB9B30CB-D53E-4AFD-9297-0E99303A1B62}" type="pres">
      <dgm:prSet presAssocID="{D1BF7A22-93BD-459F-A2D3-4B0750F5ABDE}" presName="composite4" presStyleCnt="0"/>
      <dgm:spPr/>
    </dgm:pt>
    <dgm:pt modelId="{6E43B790-0965-429F-80A2-AF7EE5A9002F}" type="pres">
      <dgm:prSet presAssocID="{D1BF7A22-93BD-459F-A2D3-4B0750F5ABDE}" presName="background4" presStyleLbl="node4" presStyleIdx="0" presStyleCnt="2"/>
      <dgm:spPr/>
    </dgm:pt>
    <dgm:pt modelId="{4494FC54-71F1-48E0-911E-F1F65B9C5791}" type="pres">
      <dgm:prSet presAssocID="{D1BF7A22-93BD-459F-A2D3-4B0750F5ABDE}" presName="text4" presStyleLbl="fgAcc4" presStyleIdx="0" presStyleCnt="2">
        <dgm:presLayoutVars>
          <dgm:chPref val="3"/>
        </dgm:presLayoutVars>
      </dgm:prSet>
      <dgm:spPr/>
      <dgm:t>
        <a:bodyPr/>
        <a:lstStyle/>
        <a:p>
          <a:endParaRPr lang="en-US"/>
        </a:p>
      </dgm:t>
    </dgm:pt>
    <dgm:pt modelId="{C9CD933F-2486-48F4-BE10-E2E959985B22}" type="pres">
      <dgm:prSet presAssocID="{D1BF7A22-93BD-459F-A2D3-4B0750F5ABDE}" presName="hierChild5" presStyleCnt="0"/>
      <dgm:spPr/>
    </dgm:pt>
    <dgm:pt modelId="{CA555C3B-2D43-47CD-90B9-6AC48E955997}" type="pres">
      <dgm:prSet presAssocID="{C366CDEE-5C36-4279-A3E2-A3E4D29B39AE}" presName="Name17" presStyleLbl="parChTrans1D3" presStyleIdx="4" presStyleCnt="5"/>
      <dgm:spPr/>
      <dgm:t>
        <a:bodyPr/>
        <a:lstStyle/>
        <a:p>
          <a:endParaRPr lang="en-US"/>
        </a:p>
      </dgm:t>
    </dgm:pt>
    <dgm:pt modelId="{18544217-9FCA-4B47-9501-88866CFD4874}" type="pres">
      <dgm:prSet presAssocID="{0D95C90D-0272-474B-B6A8-C660F3C6354F}" presName="hierRoot3" presStyleCnt="0"/>
      <dgm:spPr/>
    </dgm:pt>
    <dgm:pt modelId="{75A95B78-562C-4692-A5B5-C03191BD43F0}" type="pres">
      <dgm:prSet presAssocID="{0D95C90D-0272-474B-B6A8-C660F3C6354F}" presName="composite3" presStyleCnt="0"/>
      <dgm:spPr/>
    </dgm:pt>
    <dgm:pt modelId="{46E43183-7432-4A45-9EDF-47AF6E0BBF32}" type="pres">
      <dgm:prSet presAssocID="{0D95C90D-0272-474B-B6A8-C660F3C6354F}" presName="background3" presStyleLbl="node3" presStyleIdx="4" presStyleCnt="5"/>
      <dgm:spPr/>
    </dgm:pt>
    <dgm:pt modelId="{D1C1A163-2CEE-4CDB-8C21-2003D5CB35EE}" type="pres">
      <dgm:prSet presAssocID="{0D95C90D-0272-474B-B6A8-C660F3C6354F}" presName="text3" presStyleLbl="fgAcc3" presStyleIdx="4" presStyleCnt="5">
        <dgm:presLayoutVars>
          <dgm:chPref val="3"/>
        </dgm:presLayoutVars>
      </dgm:prSet>
      <dgm:spPr/>
      <dgm:t>
        <a:bodyPr/>
        <a:lstStyle/>
        <a:p>
          <a:endParaRPr lang="en-US"/>
        </a:p>
      </dgm:t>
    </dgm:pt>
    <dgm:pt modelId="{4F7EF570-8410-49E7-8F6D-EAC106684605}" type="pres">
      <dgm:prSet presAssocID="{0D95C90D-0272-474B-B6A8-C660F3C6354F}" presName="hierChild4" presStyleCnt="0"/>
      <dgm:spPr/>
    </dgm:pt>
    <dgm:pt modelId="{9419C244-73B8-4772-9E81-BC4ABABC1619}" type="pres">
      <dgm:prSet presAssocID="{FAD606FB-4F13-4258-8503-3A1072E0EC71}" presName="Name23" presStyleLbl="parChTrans1D4" presStyleIdx="1" presStyleCnt="2"/>
      <dgm:spPr/>
      <dgm:t>
        <a:bodyPr/>
        <a:lstStyle/>
        <a:p>
          <a:endParaRPr lang="en-US"/>
        </a:p>
      </dgm:t>
    </dgm:pt>
    <dgm:pt modelId="{24A5AE28-F05A-409E-BAF1-9718C43572F6}" type="pres">
      <dgm:prSet presAssocID="{8A0A9BA8-DFE6-416A-AFA5-647506A58CEB}" presName="hierRoot4" presStyleCnt="0"/>
      <dgm:spPr/>
    </dgm:pt>
    <dgm:pt modelId="{E582D593-3D79-403D-86B1-6676C1AD6E69}" type="pres">
      <dgm:prSet presAssocID="{8A0A9BA8-DFE6-416A-AFA5-647506A58CEB}" presName="composite4" presStyleCnt="0"/>
      <dgm:spPr/>
    </dgm:pt>
    <dgm:pt modelId="{E01486F6-8DDB-4BDE-A447-CD45E33158B6}" type="pres">
      <dgm:prSet presAssocID="{8A0A9BA8-DFE6-416A-AFA5-647506A58CEB}" presName="background4" presStyleLbl="node4" presStyleIdx="1" presStyleCnt="2"/>
      <dgm:spPr/>
    </dgm:pt>
    <dgm:pt modelId="{C8385ED6-543D-43FB-9FA0-C52FA058EE7F}" type="pres">
      <dgm:prSet presAssocID="{8A0A9BA8-DFE6-416A-AFA5-647506A58CEB}" presName="text4" presStyleLbl="fgAcc4" presStyleIdx="1" presStyleCnt="2">
        <dgm:presLayoutVars>
          <dgm:chPref val="3"/>
        </dgm:presLayoutVars>
      </dgm:prSet>
      <dgm:spPr/>
      <dgm:t>
        <a:bodyPr/>
        <a:lstStyle/>
        <a:p>
          <a:endParaRPr lang="en-US"/>
        </a:p>
      </dgm:t>
    </dgm:pt>
    <dgm:pt modelId="{1FF5BEE2-2E76-4DAF-BABC-B98A59B74603}" type="pres">
      <dgm:prSet presAssocID="{8A0A9BA8-DFE6-416A-AFA5-647506A58CEB}" presName="hierChild5" presStyleCnt="0"/>
      <dgm:spPr/>
    </dgm:pt>
  </dgm:ptLst>
  <dgm:cxnLst>
    <dgm:cxn modelId="{E1FB3624-2502-4663-8CA1-78E9470210A0}" type="presOf" srcId="{D1BF7A22-93BD-459F-A2D3-4B0750F5ABDE}" destId="{4494FC54-71F1-48E0-911E-F1F65B9C5791}" srcOrd="0" destOrd="0" presId="urn:microsoft.com/office/officeart/2005/8/layout/hierarchy1"/>
    <dgm:cxn modelId="{EE7E8EEF-E9D3-47B3-9DE3-B55893ED5054}" type="presOf" srcId="{754A40A1-5B46-42EE-9F65-D0CBFCB7984B}" destId="{2B89C6BF-8348-4EEB-A55A-6C1E36B63714}" srcOrd="0" destOrd="0" presId="urn:microsoft.com/office/officeart/2005/8/layout/hierarchy1"/>
    <dgm:cxn modelId="{253F4079-55B6-4499-B4E5-C1B3326C86C7}" type="presOf" srcId="{928E167B-2739-48D5-BCAE-08424AD9FE06}" destId="{72717F5A-2471-4BB0-95F4-CB7739494746}" srcOrd="0" destOrd="0" presId="urn:microsoft.com/office/officeart/2005/8/layout/hierarchy1"/>
    <dgm:cxn modelId="{553C86FE-D2FA-45CA-BCC8-ABDBC1022E55}" srcId="{5008358F-D581-4718-B2DA-1306D42CA493}" destId="{0D95C90D-0272-474B-B6A8-C660F3C6354F}" srcOrd="1" destOrd="0" parTransId="{C366CDEE-5C36-4279-A3E2-A3E4D29B39AE}" sibTransId="{6C85A835-608B-4817-B794-0D896B788E51}"/>
    <dgm:cxn modelId="{15997371-4217-4824-9531-F7CCA822963B}" srcId="{E71F4F04-0B29-4477-B0A5-7E43DC830A3C}" destId="{754A40A1-5B46-42EE-9F65-D0CBFCB7984B}" srcOrd="0" destOrd="0" parTransId="{4E6310E2-3FDF-43D9-B27D-432D64DFCE4E}" sibTransId="{97AE209B-72D2-4AEA-8CD4-8FC51F634570}"/>
    <dgm:cxn modelId="{B749F525-56A1-4820-8745-9F5FD76F1DA6}" type="presOf" srcId="{0D95C90D-0272-474B-B6A8-C660F3C6354F}" destId="{D1C1A163-2CEE-4CDB-8C21-2003D5CB35EE}" srcOrd="0" destOrd="0" presId="urn:microsoft.com/office/officeart/2005/8/layout/hierarchy1"/>
    <dgm:cxn modelId="{6FA1984A-6784-4C1B-94E7-A75C0D0268A2}" srcId="{0D95C90D-0272-474B-B6A8-C660F3C6354F}" destId="{8A0A9BA8-DFE6-416A-AFA5-647506A58CEB}" srcOrd="0" destOrd="0" parTransId="{FAD606FB-4F13-4258-8503-3A1072E0EC71}" sibTransId="{145F7FDE-862A-4F1C-B81F-9E0FAD11927E}"/>
    <dgm:cxn modelId="{0603DBFF-741D-403E-8512-AED6C295DBA4}" type="presOf" srcId="{8779F2A7-2062-426F-A60D-9577072F92F9}" destId="{770A31E5-470B-4E99-B04F-BDA8DF45FFAF}" srcOrd="0" destOrd="0" presId="urn:microsoft.com/office/officeart/2005/8/layout/hierarchy1"/>
    <dgm:cxn modelId="{A5D3B344-3D27-420D-979E-0DE23D87C2DE}" type="presOf" srcId="{5008358F-D581-4718-B2DA-1306D42CA493}" destId="{66A5BC18-3FC6-4395-BD2D-20771B20F973}" srcOrd="0" destOrd="0" presId="urn:microsoft.com/office/officeart/2005/8/layout/hierarchy1"/>
    <dgm:cxn modelId="{720E943E-2055-45C1-B6EA-D7E1997D6F73}" srcId="{754A40A1-5B46-42EE-9F65-D0CBFCB7984B}" destId="{5008358F-D581-4718-B2DA-1306D42CA493}" srcOrd="1" destOrd="0" parTransId="{8E8C2A74-0DE9-41F1-AB59-9F78E75B7E3F}" sibTransId="{4C899598-294C-4153-8140-E9402826C619}"/>
    <dgm:cxn modelId="{04EA7070-D304-491A-BB7C-B03CBE4418B2}" type="presOf" srcId="{3F337CE4-9E35-4601-A39C-BADF639915D0}" destId="{F7FB4612-4766-448A-91DD-E90A70B67BA6}" srcOrd="0" destOrd="0" presId="urn:microsoft.com/office/officeart/2005/8/layout/hierarchy1"/>
    <dgm:cxn modelId="{9B8155AA-F281-46E2-9E4F-FA25F80F7A16}" srcId="{7FA11260-A1FE-4E7E-BA26-704DB50A5ADE}" destId="{6441418B-C25D-4A85-B3D9-F5C4438C8713}" srcOrd="0" destOrd="0" parTransId="{A6ED2C36-C856-4289-80E8-13864DD52404}" sibTransId="{1D767DB3-1502-418A-B6C2-E02A0F135BF8}"/>
    <dgm:cxn modelId="{D422F969-C0FD-40FC-8470-C8821D5ED358}" type="presOf" srcId="{7FA11260-A1FE-4E7E-BA26-704DB50A5ADE}" destId="{7B985447-407F-472C-9753-75065DCA586A}" srcOrd="0" destOrd="0" presId="urn:microsoft.com/office/officeart/2005/8/layout/hierarchy1"/>
    <dgm:cxn modelId="{2F962CD5-62EA-4B5B-A59B-92E4C3FE29E6}" type="presOf" srcId="{C366CDEE-5C36-4279-A3E2-A3E4D29B39AE}" destId="{CA555C3B-2D43-47CD-90B9-6AC48E955997}" srcOrd="0" destOrd="0" presId="urn:microsoft.com/office/officeart/2005/8/layout/hierarchy1"/>
    <dgm:cxn modelId="{EDE1F967-69DF-4CDB-BE5E-6CAA4D36911D}" srcId="{7FA11260-A1FE-4E7E-BA26-704DB50A5ADE}" destId="{9EED8D87-5B5A-4E0E-A0B4-4E0C3622EFBD}" srcOrd="1" destOrd="0" parTransId="{874683F0-9057-473D-83B7-56092CCB614C}" sibTransId="{0D483836-6917-4582-84BB-455DD57A48F1}"/>
    <dgm:cxn modelId="{94B3A274-01E6-4034-9307-83DA97706AFA}" type="presOf" srcId="{FAD606FB-4F13-4258-8503-3A1072E0EC71}" destId="{9419C244-73B8-4772-9E81-BC4ABABC1619}" srcOrd="0" destOrd="0" presId="urn:microsoft.com/office/officeart/2005/8/layout/hierarchy1"/>
    <dgm:cxn modelId="{63CAFD2A-EC73-4367-AD11-3B5DEF59EB8B}" type="presOf" srcId="{A6ED2C36-C856-4289-80E8-13864DD52404}" destId="{9AD928F0-1834-4E8A-BEFF-1786FC0854B6}" srcOrd="0" destOrd="0" presId="urn:microsoft.com/office/officeart/2005/8/layout/hierarchy1"/>
    <dgm:cxn modelId="{6D730568-6B4B-46EF-908C-F49F0DF69A4F}" type="presOf" srcId="{874683F0-9057-473D-83B7-56092CCB614C}" destId="{3B5A51BE-1F8E-4D49-936F-38C30FC4983E}" srcOrd="0" destOrd="0" presId="urn:microsoft.com/office/officeart/2005/8/layout/hierarchy1"/>
    <dgm:cxn modelId="{16DBC55B-9FA6-4C3F-A2E2-9B68E03F0C0B}" type="presOf" srcId="{9EED8D87-5B5A-4E0E-A0B4-4E0C3622EFBD}" destId="{DD95B62D-675B-48A2-8ACE-9496A07A9F81}" srcOrd="0" destOrd="0" presId="urn:microsoft.com/office/officeart/2005/8/layout/hierarchy1"/>
    <dgm:cxn modelId="{71C58AF6-E01D-4C12-9C5B-6C01A2DD5BBA}" type="presOf" srcId="{8E8C2A74-0DE9-41F1-AB59-9F78E75B7E3F}" destId="{80C02208-E657-47DD-872F-174AACF05D30}" srcOrd="0" destOrd="0" presId="urn:microsoft.com/office/officeart/2005/8/layout/hierarchy1"/>
    <dgm:cxn modelId="{107AD0EC-7C9C-44C6-A2C9-1373F01DC044}" type="presOf" srcId="{6441418B-C25D-4A85-B3D9-F5C4438C8713}" destId="{95AC4AEB-E37F-466A-AD7A-D51CAD9F5271}" srcOrd="0" destOrd="0" presId="urn:microsoft.com/office/officeart/2005/8/layout/hierarchy1"/>
    <dgm:cxn modelId="{82046185-F097-460C-94E4-F00BF0C1ACE6}" type="presOf" srcId="{4D98CAA3-48B3-4783-80CF-BDC66B36B5A3}" destId="{0A1FDE75-57D8-4595-9B73-031063681F65}" srcOrd="0" destOrd="0" presId="urn:microsoft.com/office/officeart/2005/8/layout/hierarchy1"/>
    <dgm:cxn modelId="{849FCA64-2633-4661-B812-3E30B66CF741}" srcId="{5008358F-D581-4718-B2DA-1306D42CA493}" destId="{3F337CE4-9E35-4601-A39C-BADF639915D0}" srcOrd="0" destOrd="0" parTransId="{4D98CAA3-48B3-4783-80CF-BDC66B36B5A3}" sibTransId="{916D1974-D0AD-4087-8DB3-ECAA490CEF88}"/>
    <dgm:cxn modelId="{033B38CA-C669-4CAA-A60E-BD8061E7EEAC}" srcId="{3F337CE4-9E35-4601-A39C-BADF639915D0}" destId="{D1BF7A22-93BD-459F-A2D3-4B0750F5ABDE}" srcOrd="0" destOrd="0" parTransId="{928E167B-2739-48D5-BCAE-08424AD9FE06}" sibTransId="{3AB85B2C-E1E7-44AE-923A-8A7D32E5ABA0}"/>
    <dgm:cxn modelId="{141463D4-CAA8-4A0F-B468-9EBF4A98742B}" type="presOf" srcId="{E71F4F04-0B29-4477-B0A5-7E43DC830A3C}" destId="{B8057FDB-E833-4A54-9010-12E99FF412B6}" srcOrd="0" destOrd="0" presId="urn:microsoft.com/office/officeart/2005/8/layout/hierarchy1"/>
    <dgm:cxn modelId="{4A13834B-87DC-487C-B847-24185D057017}" srcId="{7FA11260-A1FE-4E7E-BA26-704DB50A5ADE}" destId="{555BD58E-F2D9-4681-BCE5-5ECC5C783D68}" srcOrd="2" destOrd="0" parTransId="{8779F2A7-2062-426F-A60D-9577072F92F9}" sibTransId="{0355ADEA-B844-4E8A-ABDF-86C2CCC7E97B}"/>
    <dgm:cxn modelId="{5B78D671-6633-4167-A86F-B73FE2D38E81}" type="presOf" srcId="{CB97ECF6-C3C0-409B-9312-B1B9061CC23F}" destId="{C9D938A9-4B49-476A-8CF0-463A4AE3B5E5}" srcOrd="0" destOrd="0" presId="urn:microsoft.com/office/officeart/2005/8/layout/hierarchy1"/>
    <dgm:cxn modelId="{AC7A3CF2-EC0C-4AB7-8446-658D4BC2F36F}" type="presOf" srcId="{555BD58E-F2D9-4681-BCE5-5ECC5C783D68}" destId="{D42FDF03-C752-40A8-9CA2-FA5DEACF2770}" srcOrd="0" destOrd="0" presId="urn:microsoft.com/office/officeart/2005/8/layout/hierarchy1"/>
    <dgm:cxn modelId="{B304E81D-9DB5-4867-AAD1-9388DCFDC979}" type="presOf" srcId="{8A0A9BA8-DFE6-416A-AFA5-647506A58CEB}" destId="{C8385ED6-543D-43FB-9FA0-C52FA058EE7F}" srcOrd="0" destOrd="0" presId="urn:microsoft.com/office/officeart/2005/8/layout/hierarchy1"/>
    <dgm:cxn modelId="{82444A92-2A4C-493B-AD27-F67F07991C8D}" srcId="{754A40A1-5B46-42EE-9F65-D0CBFCB7984B}" destId="{7FA11260-A1FE-4E7E-BA26-704DB50A5ADE}" srcOrd="0" destOrd="0" parTransId="{CB97ECF6-C3C0-409B-9312-B1B9061CC23F}" sibTransId="{A2967DDC-C7BD-474F-9509-B883C421CF82}"/>
    <dgm:cxn modelId="{E5346E6A-9249-4705-A9EB-D9D35319D3F1}" type="presParOf" srcId="{B8057FDB-E833-4A54-9010-12E99FF412B6}" destId="{0BBECD04-474A-4B37-96E0-C8898963210F}" srcOrd="0" destOrd="0" presId="urn:microsoft.com/office/officeart/2005/8/layout/hierarchy1"/>
    <dgm:cxn modelId="{FF67C510-7846-43FE-A851-BBDFDAB68170}" type="presParOf" srcId="{0BBECD04-474A-4B37-96E0-C8898963210F}" destId="{8DCD0A20-1A40-4B69-B7DA-FC584383D505}" srcOrd="0" destOrd="0" presId="urn:microsoft.com/office/officeart/2005/8/layout/hierarchy1"/>
    <dgm:cxn modelId="{6DAB4C1D-4F59-4B20-8802-0097FC535CF8}" type="presParOf" srcId="{8DCD0A20-1A40-4B69-B7DA-FC584383D505}" destId="{3B151AD5-89B3-4565-BAF9-9985B8681103}" srcOrd="0" destOrd="0" presId="urn:microsoft.com/office/officeart/2005/8/layout/hierarchy1"/>
    <dgm:cxn modelId="{AB4B01F9-2EC0-434E-80B4-C84823610FAD}" type="presParOf" srcId="{8DCD0A20-1A40-4B69-B7DA-FC584383D505}" destId="{2B89C6BF-8348-4EEB-A55A-6C1E36B63714}" srcOrd="1" destOrd="0" presId="urn:microsoft.com/office/officeart/2005/8/layout/hierarchy1"/>
    <dgm:cxn modelId="{4398158E-5D8A-4D66-9936-9681D73391DC}" type="presParOf" srcId="{0BBECD04-474A-4B37-96E0-C8898963210F}" destId="{CC5B36FB-FEB2-422E-99A0-B96546689718}" srcOrd="1" destOrd="0" presId="urn:microsoft.com/office/officeart/2005/8/layout/hierarchy1"/>
    <dgm:cxn modelId="{8998C75A-AE70-458E-BF3D-76AAA1FA2364}" type="presParOf" srcId="{CC5B36FB-FEB2-422E-99A0-B96546689718}" destId="{C9D938A9-4B49-476A-8CF0-463A4AE3B5E5}" srcOrd="0" destOrd="0" presId="urn:microsoft.com/office/officeart/2005/8/layout/hierarchy1"/>
    <dgm:cxn modelId="{298E204F-64C3-4A44-B345-8E8AC0048179}" type="presParOf" srcId="{CC5B36FB-FEB2-422E-99A0-B96546689718}" destId="{52D6C263-B563-4CEB-B641-C41C598C7864}" srcOrd="1" destOrd="0" presId="urn:microsoft.com/office/officeart/2005/8/layout/hierarchy1"/>
    <dgm:cxn modelId="{13662ACF-63BE-40F6-B52E-F6F4FD9EB815}" type="presParOf" srcId="{52D6C263-B563-4CEB-B641-C41C598C7864}" destId="{521DA001-2C75-4B5B-A7F8-1315B7BC3690}" srcOrd="0" destOrd="0" presId="urn:microsoft.com/office/officeart/2005/8/layout/hierarchy1"/>
    <dgm:cxn modelId="{04913880-3F98-4C71-AAC6-3AD3311D7BC2}" type="presParOf" srcId="{521DA001-2C75-4B5B-A7F8-1315B7BC3690}" destId="{5BA8980C-2F6B-4838-8573-E0E333D325C1}" srcOrd="0" destOrd="0" presId="urn:microsoft.com/office/officeart/2005/8/layout/hierarchy1"/>
    <dgm:cxn modelId="{24E07426-ECF8-4CF8-87FB-4B09DD06A49F}" type="presParOf" srcId="{521DA001-2C75-4B5B-A7F8-1315B7BC3690}" destId="{7B985447-407F-472C-9753-75065DCA586A}" srcOrd="1" destOrd="0" presId="urn:microsoft.com/office/officeart/2005/8/layout/hierarchy1"/>
    <dgm:cxn modelId="{A9339833-BE5B-4ECB-B775-E7845C728E5A}" type="presParOf" srcId="{52D6C263-B563-4CEB-B641-C41C598C7864}" destId="{BCEE2143-6EE3-459C-81CE-1308EE751802}" srcOrd="1" destOrd="0" presId="urn:microsoft.com/office/officeart/2005/8/layout/hierarchy1"/>
    <dgm:cxn modelId="{A55AAECE-E43C-48DC-9BA7-37D38F590076}" type="presParOf" srcId="{BCEE2143-6EE3-459C-81CE-1308EE751802}" destId="{9AD928F0-1834-4E8A-BEFF-1786FC0854B6}" srcOrd="0" destOrd="0" presId="urn:microsoft.com/office/officeart/2005/8/layout/hierarchy1"/>
    <dgm:cxn modelId="{4466D14A-E2D1-4ED1-A189-DF528962A4D0}" type="presParOf" srcId="{BCEE2143-6EE3-459C-81CE-1308EE751802}" destId="{299D6FB8-4D55-49D6-BA1F-FBEDEB11C96B}" srcOrd="1" destOrd="0" presId="urn:microsoft.com/office/officeart/2005/8/layout/hierarchy1"/>
    <dgm:cxn modelId="{D8D839B1-FF7D-4B72-9692-AE9A8674E676}" type="presParOf" srcId="{299D6FB8-4D55-49D6-BA1F-FBEDEB11C96B}" destId="{5B9DB1B9-34E9-45E4-A845-FE98EC2DDB6C}" srcOrd="0" destOrd="0" presId="urn:microsoft.com/office/officeart/2005/8/layout/hierarchy1"/>
    <dgm:cxn modelId="{C79864CC-7878-4FB8-8368-6CF23E3A6A91}" type="presParOf" srcId="{5B9DB1B9-34E9-45E4-A845-FE98EC2DDB6C}" destId="{25AA8584-6D1D-418F-A1A2-3556486B813B}" srcOrd="0" destOrd="0" presId="urn:microsoft.com/office/officeart/2005/8/layout/hierarchy1"/>
    <dgm:cxn modelId="{753555EA-B587-4696-9B3F-3681BD7CDB4A}" type="presParOf" srcId="{5B9DB1B9-34E9-45E4-A845-FE98EC2DDB6C}" destId="{95AC4AEB-E37F-466A-AD7A-D51CAD9F5271}" srcOrd="1" destOrd="0" presId="urn:microsoft.com/office/officeart/2005/8/layout/hierarchy1"/>
    <dgm:cxn modelId="{57943EF5-BF00-402E-8154-ABFF3E30ABAE}" type="presParOf" srcId="{299D6FB8-4D55-49D6-BA1F-FBEDEB11C96B}" destId="{4BC2C75A-76F2-49B7-AB47-AD45D07D8AA7}" srcOrd="1" destOrd="0" presId="urn:microsoft.com/office/officeart/2005/8/layout/hierarchy1"/>
    <dgm:cxn modelId="{942D10A8-E223-40B2-B828-480E098B4DC2}" type="presParOf" srcId="{BCEE2143-6EE3-459C-81CE-1308EE751802}" destId="{3B5A51BE-1F8E-4D49-936F-38C30FC4983E}" srcOrd="2" destOrd="0" presId="urn:microsoft.com/office/officeart/2005/8/layout/hierarchy1"/>
    <dgm:cxn modelId="{8831791F-811A-4306-9D15-E1F5D33CF607}" type="presParOf" srcId="{BCEE2143-6EE3-459C-81CE-1308EE751802}" destId="{49EF40F8-45DA-4218-A138-12456EF6765F}" srcOrd="3" destOrd="0" presId="urn:microsoft.com/office/officeart/2005/8/layout/hierarchy1"/>
    <dgm:cxn modelId="{7B992C35-05F2-4CE9-9995-576E11748340}" type="presParOf" srcId="{49EF40F8-45DA-4218-A138-12456EF6765F}" destId="{9EC6B8A3-78E1-49B0-A895-BA615809655A}" srcOrd="0" destOrd="0" presId="urn:microsoft.com/office/officeart/2005/8/layout/hierarchy1"/>
    <dgm:cxn modelId="{1EE80E44-E2CC-4DDC-A884-7088CA40E902}" type="presParOf" srcId="{9EC6B8A3-78E1-49B0-A895-BA615809655A}" destId="{6B0BBA54-45A8-4C7B-8593-69780333F338}" srcOrd="0" destOrd="0" presId="urn:microsoft.com/office/officeart/2005/8/layout/hierarchy1"/>
    <dgm:cxn modelId="{ACEF90B9-3268-47F3-B6C9-13AD73B7A71A}" type="presParOf" srcId="{9EC6B8A3-78E1-49B0-A895-BA615809655A}" destId="{DD95B62D-675B-48A2-8ACE-9496A07A9F81}" srcOrd="1" destOrd="0" presId="urn:microsoft.com/office/officeart/2005/8/layout/hierarchy1"/>
    <dgm:cxn modelId="{B3EE839E-1ACF-4D39-80C9-D391BBE20629}" type="presParOf" srcId="{49EF40F8-45DA-4218-A138-12456EF6765F}" destId="{8E677C4C-BE2A-4BAF-A7EF-741F65968C45}" srcOrd="1" destOrd="0" presId="urn:microsoft.com/office/officeart/2005/8/layout/hierarchy1"/>
    <dgm:cxn modelId="{8EB6BCCA-5375-40AD-8F82-C5985E388018}" type="presParOf" srcId="{BCEE2143-6EE3-459C-81CE-1308EE751802}" destId="{770A31E5-470B-4E99-B04F-BDA8DF45FFAF}" srcOrd="4" destOrd="0" presId="urn:microsoft.com/office/officeart/2005/8/layout/hierarchy1"/>
    <dgm:cxn modelId="{B8D7A4BA-E647-4009-BCB0-7AB6C4AC8B5A}" type="presParOf" srcId="{BCEE2143-6EE3-459C-81CE-1308EE751802}" destId="{65EE51A3-2F2C-4DE5-8383-8D4C048C21DC}" srcOrd="5" destOrd="0" presId="urn:microsoft.com/office/officeart/2005/8/layout/hierarchy1"/>
    <dgm:cxn modelId="{3F39A9B5-9FA5-4F71-8C4D-DFCD1C7BDF60}" type="presParOf" srcId="{65EE51A3-2F2C-4DE5-8383-8D4C048C21DC}" destId="{C1D32AD7-9795-42A6-8D5E-D16123FBB09F}" srcOrd="0" destOrd="0" presId="urn:microsoft.com/office/officeart/2005/8/layout/hierarchy1"/>
    <dgm:cxn modelId="{42AA1D5D-63A5-4E0D-BFB7-720B5B3E3960}" type="presParOf" srcId="{C1D32AD7-9795-42A6-8D5E-D16123FBB09F}" destId="{234A2616-EC69-4739-B986-13AEAD66094C}" srcOrd="0" destOrd="0" presId="urn:microsoft.com/office/officeart/2005/8/layout/hierarchy1"/>
    <dgm:cxn modelId="{2050708C-DA73-42C3-8F41-2F863E2A82AF}" type="presParOf" srcId="{C1D32AD7-9795-42A6-8D5E-D16123FBB09F}" destId="{D42FDF03-C752-40A8-9CA2-FA5DEACF2770}" srcOrd="1" destOrd="0" presId="urn:microsoft.com/office/officeart/2005/8/layout/hierarchy1"/>
    <dgm:cxn modelId="{1561C342-D2F9-4CD3-98BF-EBF901AC6BEC}" type="presParOf" srcId="{65EE51A3-2F2C-4DE5-8383-8D4C048C21DC}" destId="{DA9C40CE-12DD-49CC-B2B6-E80E5C711AF4}" srcOrd="1" destOrd="0" presId="urn:microsoft.com/office/officeart/2005/8/layout/hierarchy1"/>
    <dgm:cxn modelId="{199CBBBA-037D-419F-AFE8-9F005455C8BB}" type="presParOf" srcId="{CC5B36FB-FEB2-422E-99A0-B96546689718}" destId="{80C02208-E657-47DD-872F-174AACF05D30}" srcOrd="2" destOrd="0" presId="urn:microsoft.com/office/officeart/2005/8/layout/hierarchy1"/>
    <dgm:cxn modelId="{5E857590-C2F1-4520-B7B1-CF01E1A51132}" type="presParOf" srcId="{CC5B36FB-FEB2-422E-99A0-B96546689718}" destId="{36E0A6B2-6483-43F1-BA61-7F4481A0E541}" srcOrd="3" destOrd="0" presId="urn:microsoft.com/office/officeart/2005/8/layout/hierarchy1"/>
    <dgm:cxn modelId="{1539035B-B65D-4E1E-9793-82C3985FC517}" type="presParOf" srcId="{36E0A6B2-6483-43F1-BA61-7F4481A0E541}" destId="{0E37A42B-AF0C-4FC3-A7FB-52D2A084B3CB}" srcOrd="0" destOrd="0" presId="urn:microsoft.com/office/officeart/2005/8/layout/hierarchy1"/>
    <dgm:cxn modelId="{26300CD9-B091-4C35-B37D-EA2238708AE3}" type="presParOf" srcId="{0E37A42B-AF0C-4FC3-A7FB-52D2A084B3CB}" destId="{8FE4B4CA-9B74-4D78-B3B4-9A1C973CB313}" srcOrd="0" destOrd="0" presId="urn:microsoft.com/office/officeart/2005/8/layout/hierarchy1"/>
    <dgm:cxn modelId="{D0975019-2793-4B99-A76A-278DD0ADD603}" type="presParOf" srcId="{0E37A42B-AF0C-4FC3-A7FB-52D2A084B3CB}" destId="{66A5BC18-3FC6-4395-BD2D-20771B20F973}" srcOrd="1" destOrd="0" presId="urn:microsoft.com/office/officeart/2005/8/layout/hierarchy1"/>
    <dgm:cxn modelId="{4A7561C4-4B8B-455A-9913-6DF0AA7794D6}" type="presParOf" srcId="{36E0A6B2-6483-43F1-BA61-7F4481A0E541}" destId="{24B0FC66-DECC-43FD-8C7B-DA2A78A576A5}" srcOrd="1" destOrd="0" presId="urn:microsoft.com/office/officeart/2005/8/layout/hierarchy1"/>
    <dgm:cxn modelId="{6B0CA194-1205-4CE4-B117-5D09267363E8}" type="presParOf" srcId="{24B0FC66-DECC-43FD-8C7B-DA2A78A576A5}" destId="{0A1FDE75-57D8-4595-9B73-031063681F65}" srcOrd="0" destOrd="0" presId="urn:microsoft.com/office/officeart/2005/8/layout/hierarchy1"/>
    <dgm:cxn modelId="{07DECDAF-7179-4C66-83BB-5EDC2C0BBB26}" type="presParOf" srcId="{24B0FC66-DECC-43FD-8C7B-DA2A78A576A5}" destId="{31F15873-CA6F-4977-89EC-CA77DEC54E27}" srcOrd="1" destOrd="0" presId="urn:microsoft.com/office/officeart/2005/8/layout/hierarchy1"/>
    <dgm:cxn modelId="{1510236B-56D2-4420-9F48-58EEE2C2C26D}" type="presParOf" srcId="{31F15873-CA6F-4977-89EC-CA77DEC54E27}" destId="{168BD2D7-10CB-46CC-90E0-34091A39AF01}" srcOrd="0" destOrd="0" presId="urn:microsoft.com/office/officeart/2005/8/layout/hierarchy1"/>
    <dgm:cxn modelId="{3A17F7E8-F8A4-4AB3-9EDC-8CDE6114BCC8}" type="presParOf" srcId="{168BD2D7-10CB-46CC-90E0-34091A39AF01}" destId="{73E8ABE0-E9B0-41E5-AE72-7F6F0B4A45BB}" srcOrd="0" destOrd="0" presId="urn:microsoft.com/office/officeart/2005/8/layout/hierarchy1"/>
    <dgm:cxn modelId="{EABBB67D-4676-4091-87CF-22CDAD8903AD}" type="presParOf" srcId="{168BD2D7-10CB-46CC-90E0-34091A39AF01}" destId="{F7FB4612-4766-448A-91DD-E90A70B67BA6}" srcOrd="1" destOrd="0" presId="urn:microsoft.com/office/officeart/2005/8/layout/hierarchy1"/>
    <dgm:cxn modelId="{9FD05026-4C44-469A-8E76-EF28505D703C}" type="presParOf" srcId="{31F15873-CA6F-4977-89EC-CA77DEC54E27}" destId="{1BABA026-B7BB-400A-A838-2AC7B79A2BE5}" srcOrd="1" destOrd="0" presId="urn:microsoft.com/office/officeart/2005/8/layout/hierarchy1"/>
    <dgm:cxn modelId="{8087212F-DDB5-4190-A1ED-356628A4C20D}" type="presParOf" srcId="{1BABA026-B7BB-400A-A838-2AC7B79A2BE5}" destId="{72717F5A-2471-4BB0-95F4-CB7739494746}" srcOrd="0" destOrd="0" presId="urn:microsoft.com/office/officeart/2005/8/layout/hierarchy1"/>
    <dgm:cxn modelId="{F6B21EA7-94A5-43A8-9076-62468B3D7328}" type="presParOf" srcId="{1BABA026-B7BB-400A-A838-2AC7B79A2BE5}" destId="{B038D922-9C8E-4FED-B14D-2625B118833A}" srcOrd="1" destOrd="0" presId="urn:microsoft.com/office/officeart/2005/8/layout/hierarchy1"/>
    <dgm:cxn modelId="{118DBA94-F1B6-4762-87A1-8157B80D9193}" type="presParOf" srcId="{B038D922-9C8E-4FED-B14D-2625B118833A}" destId="{DB9B30CB-D53E-4AFD-9297-0E99303A1B62}" srcOrd="0" destOrd="0" presId="urn:microsoft.com/office/officeart/2005/8/layout/hierarchy1"/>
    <dgm:cxn modelId="{22FFA63E-7585-40F1-9385-6BDCD55DFCAB}" type="presParOf" srcId="{DB9B30CB-D53E-4AFD-9297-0E99303A1B62}" destId="{6E43B790-0965-429F-80A2-AF7EE5A9002F}" srcOrd="0" destOrd="0" presId="urn:microsoft.com/office/officeart/2005/8/layout/hierarchy1"/>
    <dgm:cxn modelId="{15B6E51E-E742-44ED-AA29-1725DB9BD7D6}" type="presParOf" srcId="{DB9B30CB-D53E-4AFD-9297-0E99303A1B62}" destId="{4494FC54-71F1-48E0-911E-F1F65B9C5791}" srcOrd="1" destOrd="0" presId="urn:microsoft.com/office/officeart/2005/8/layout/hierarchy1"/>
    <dgm:cxn modelId="{9BDFD6E2-E3D5-406A-9681-6EC848980DA3}" type="presParOf" srcId="{B038D922-9C8E-4FED-B14D-2625B118833A}" destId="{C9CD933F-2486-48F4-BE10-E2E959985B22}" srcOrd="1" destOrd="0" presId="urn:microsoft.com/office/officeart/2005/8/layout/hierarchy1"/>
    <dgm:cxn modelId="{5613236D-9C95-461D-87FB-54C146BFEFC8}" type="presParOf" srcId="{24B0FC66-DECC-43FD-8C7B-DA2A78A576A5}" destId="{CA555C3B-2D43-47CD-90B9-6AC48E955997}" srcOrd="2" destOrd="0" presId="urn:microsoft.com/office/officeart/2005/8/layout/hierarchy1"/>
    <dgm:cxn modelId="{842B2FA3-59E8-4302-94A3-8AF516107D06}" type="presParOf" srcId="{24B0FC66-DECC-43FD-8C7B-DA2A78A576A5}" destId="{18544217-9FCA-4B47-9501-88866CFD4874}" srcOrd="3" destOrd="0" presId="urn:microsoft.com/office/officeart/2005/8/layout/hierarchy1"/>
    <dgm:cxn modelId="{2D0E340B-FF95-4866-ACD2-BA5DB0B6E73E}" type="presParOf" srcId="{18544217-9FCA-4B47-9501-88866CFD4874}" destId="{75A95B78-562C-4692-A5B5-C03191BD43F0}" srcOrd="0" destOrd="0" presId="urn:microsoft.com/office/officeart/2005/8/layout/hierarchy1"/>
    <dgm:cxn modelId="{9BAFDDA6-8FCE-4594-B97D-AD4F0684AEB7}" type="presParOf" srcId="{75A95B78-562C-4692-A5B5-C03191BD43F0}" destId="{46E43183-7432-4A45-9EDF-47AF6E0BBF32}" srcOrd="0" destOrd="0" presId="urn:microsoft.com/office/officeart/2005/8/layout/hierarchy1"/>
    <dgm:cxn modelId="{8F2FAC23-8F8D-418D-ADB9-C1B53B66A9F8}" type="presParOf" srcId="{75A95B78-562C-4692-A5B5-C03191BD43F0}" destId="{D1C1A163-2CEE-4CDB-8C21-2003D5CB35EE}" srcOrd="1" destOrd="0" presId="urn:microsoft.com/office/officeart/2005/8/layout/hierarchy1"/>
    <dgm:cxn modelId="{FD959311-55D4-48F8-854D-6191FFD8A34F}" type="presParOf" srcId="{18544217-9FCA-4B47-9501-88866CFD4874}" destId="{4F7EF570-8410-49E7-8F6D-EAC106684605}" srcOrd="1" destOrd="0" presId="urn:microsoft.com/office/officeart/2005/8/layout/hierarchy1"/>
    <dgm:cxn modelId="{6ADE9B60-FF18-4612-ACF2-D45EDC0B3BC4}" type="presParOf" srcId="{4F7EF570-8410-49E7-8F6D-EAC106684605}" destId="{9419C244-73B8-4772-9E81-BC4ABABC1619}" srcOrd="0" destOrd="0" presId="urn:microsoft.com/office/officeart/2005/8/layout/hierarchy1"/>
    <dgm:cxn modelId="{DCCF0BE6-9B19-4D16-B4BC-211227AF8D38}" type="presParOf" srcId="{4F7EF570-8410-49E7-8F6D-EAC106684605}" destId="{24A5AE28-F05A-409E-BAF1-9718C43572F6}" srcOrd="1" destOrd="0" presId="urn:microsoft.com/office/officeart/2005/8/layout/hierarchy1"/>
    <dgm:cxn modelId="{3AEA3D64-1D7A-47B0-94D4-1A67D1494552}" type="presParOf" srcId="{24A5AE28-F05A-409E-BAF1-9718C43572F6}" destId="{E582D593-3D79-403D-86B1-6676C1AD6E69}" srcOrd="0" destOrd="0" presId="urn:microsoft.com/office/officeart/2005/8/layout/hierarchy1"/>
    <dgm:cxn modelId="{E204F16B-C0CC-4D39-879D-AC4EC29A148F}" type="presParOf" srcId="{E582D593-3D79-403D-86B1-6676C1AD6E69}" destId="{E01486F6-8DDB-4BDE-A447-CD45E33158B6}" srcOrd="0" destOrd="0" presId="urn:microsoft.com/office/officeart/2005/8/layout/hierarchy1"/>
    <dgm:cxn modelId="{D0F1EA49-734F-417F-9BC2-599F0D50ED72}" type="presParOf" srcId="{E582D593-3D79-403D-86B1-6676C1AD6E69}" destId="{C8385ED6-543D-43FB-9FA0-C52FA058EE7F}" srcOrd="1" destOrd="0" presId="urn:microsoft.com/office/officeart/2005/8/layout/hierarchy1"/>
    <dgm:cxn modelId="{E65B804F-DCCA-4F72-8D0C-B5DCBCDCFB4E}" type="presParOf" srcId="{24A5AE28-F05A-409E-BAF1-9718C43572F6}" destId="{1FF5BEE2-2E76-4DAF-BABC-B98A59B74603}"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DAB3D05-4615-41D5-B944-109362DDECDC}" type="doc">
      <dgm:prSet loTypeId="urn:microsoft.com/office/officeart/2005/8/layout/target3" loCatId="list" qsTypeId="urn:microsoft.com/office/officeart/2005/8/quickstyle/simple1" qsCatId="simple" csTypeId="urn:microsoft.com/office/officeart/2005/8/colors/accent1_2" csCatId="accent1" phldr="1"/>
      <dgm:spPr/>
      <dgm:t>
        <a:bodyPr/>
        <a:lstStyle/>
        <a:p>
          <a:endParaRPr lang="en-US"/>
        </a:p>
      </dgm:t>
    </dgm:pt>
    <dgm:pt modelId="{44CE9A17-4A23-47F6-B30F-CD33F77A042F}">
      <dgm:prSet phldrT="[Text]" custT="1"/>
      <dgm:spPr/>
      <dgm:t>
        <a:bodyPr/>
        <a:lstStyle/>
        <a:p>
          <a:pPr rtl="1"/>
          <a:r>
            <a:rPr lang="fa-IR" sz="4800" dirty="0" smtClean="0">
              <a:cs typeface="B Lotus" pitchFamily="2" charset="-78"/>
            </a:rPr>
            <a:t>اهداف عمومی</a:t>
          </a:r>
          <a:endParaRPr lang="en-US" sz="4800" dirty="0">
            <a:cs typeface="B Lotus" pitchFamily="2" charset="-78"/>
          </a:endParaRPr>
        </a:p>
      </dgm:t>
    </dgm:pt>
    <dgm:pt modelId="{7575E5E3-AD78-4AAB-BD0A-35FEBED9040E}" type="parTrans" cxnId="{D3A76B6E-8D83-420B-AFAC-B83F7083E60C}">
      <dgm:prSet/>
      <dgm:spPr/>
      <dgm:t>
        <a:bodyPr/>
        <a:lstStyle/>
        <a:p>
          <a:pPr rtl="1"/>
          <a:endParaRPr lang="en-US" sz="2000">
            <a:cs typeface="B Lotus" pitchFamily="2" charset="-78"/>
          </a:endParaRPr>
        </a:p>
      </dgm:t>
    </dgm:pt>
    <dgm:pt modelId="{6D95C005-E9D7-4E3A-A08C-F46A400499DE}" type="sibTrans" cxnId="{D3A76B6E-8D83-420B-AFAC-B83F7083E60C}">
      <dgm:prSet/>
      <dgm:spPr/>
      <dgm:t>
        <a:bodyPr/>
        <a:lstStyle/>
        <a:p>
          <a:pPr rtl="1"/>
          <a:endParaRPr lang="en-US" sz="2000">
            <a:cs typeface="B Lotus" pitchFamily="2" charset="-78"/>
          </a:endParaRPr>
        </a:p>
      </dgm:t>
    </dgm:pt>
    <dgm:pt modelId="{0ED7E84F-AA74-4A0C-9FA6-D73B48C87AEB}">
      <dgm:prSet phldrT="[Text]" custT="1"/>
      <dgm:spPr/>
      <dgm:t>
        <a:bodyPr/>
        <a:lstStyle/>
        <a:p>
          <a:pPr rtl="1"/>
          <a:r>
            <a:rPr lang="fa-IR" sz="1600" dirty="0" smtClean="0">
              <a:cs typeface="B Lotus" pitchFamily="2" charset="-78"/>
            </a:rPr>
            <a:t>فیزیولوژیک/ مهارتی</a:t>
          </a:r>
          <a:r>
            <a:rPr lang="en-US" sz="1600" dirty="0" smtClean="0">
              <a:cs typeface="B Lotus" pitchFamily="2" charset="-78"/>
            </a:rPr>
            <a:t> </a:t>
          </a:r>
          <a:r>
            <a:rPr lang="fa-IR" sz="1600" dirty="0" smtClean="0">
              <a:cs typeface="B Lotus" pitchFamily="2" charset="-78"/>
            </a:rPr>
            <a:t> (آمادگی جسمانی، مهارتها و به کارگیری آن)</a:t>
          </a:r>
          <a:endParaRPr lang="en-US" sz="1600" dirty="0">
            <a:cs typeface="B Lotus" pitchFamily="2" charset="-78"/>
          </a:endParaRPr>
        </a:p>
      </dgm:t>
    </dgm:pt>
    <dgm:pt modelId="{6C1658CC-0C2F-4F1E-A065-506C7A20C75E}" type="parTrans" cxnId="{60C34E37-DFFF-4C89-9CC7-330BD6EAEE00}">
      <dgm:prSet/>
      <dgm:spPr/>
      <dgm:t>
        <a:bodyPr/>
        <a:lstStyle/>
        <a:p>
          <a:pPr rtl="1"/>
          <a:endParaRPr lang="en-US" sz="2000">
            <a:cs typeface="B Lotus" pitchFamily="2" charset="-78"/>
          </a:endParaRPr>
        </a:p>
      </dgm:t>
    </dgm:pt>
    <dgm:pt modelId="{9BECBA70-977E-4FFF-86B8-4816B7F0FCB5}" type="sibTrans" cxnId="{60C34E37-DFFF-4C89-9CC7-330BD6EAEE00}">
      <dgm:prSet/>
      <dgm:spPr/>
      <dgm:t>
        <a:bodyPr/>
        <a:lstStyle/>
        <a:p>
          <a:pPr rtl="1"/>
          <a:endParaRPr lang="en-US" sz="2000">
            <a:cs typeface="B Lotus" pitchFamily="2" charset="-78"/>
          </a:endParaRPr>
        </a:p>
      </dgm:t>
    </dgm:pt>
    <dgm:pt modelId="{ADA745E2-A425-4451-BC50-E51298D976A2}">
      <dgm:prSet phldrT="[Text]" custT="1"/>
      <dgm:spPr/>
      <dgm:t>
        <a:bodyPr/>
        <a:lstStyle/>
        <a:p>
          <a:pPr rtl="1"/>
          <a:r>
            <a:rPr lang="fa-IR" sz="1600" dirty="0" smtClean="0">
              <a:cs typeface="B Lotus" pitchFamily="2" charset="-78"/>
            </a:rPr>
            <a:t>اجتماعی</a:t>
          </a:r>
          <a:endParaRPr lang="en-US" sz="1600" dirty="0">
            <a:cs typeface="B Lotus" pitchFamily="2" charset="-78"/>
          </a:endParaRPr>
        </a:p>
      </dgm:t>
    </dgm:pt>
    <dgm:pt modelId="{8B363BA8-1CF9-47AA-B195-AE6175F1D7DA}" type="parTrans" cxnId="{FAC2E403-B56C-4726-BF4F-CAA3C1709470}">
      <dgm:prSet/>
      <dgm:spPr/>
      <dgm:t>
        <a:bodyPr/>
        <a:lstStyle/>
        <a:p>
          <a:pPr rtl="1"/>
          <a:endParaRPr lang="en-US" sz="2000">
            <a:cs typeface="B Lotus" pitchFamily="2" charset="-78"/>
          </a:endParaRPr>
        </a:p>
      </dgm:t>
    </dgm:pt>
    <dgm:pt modelId="{C7BE4B12-86BD-4D71-BBAE-A38A7E1C1195}" type="sibTrans" cxnId="{FAC2E403-B56C-4726-BF4F-CAA3C1709470}">
      <dgm:prSet/>
      <dgm:spPr/>
      <dgm:t>
        <a:bodyPr/>
        <a:lstStyle/>
        <a:p>
          <a:pPr rtl="1"/>
          <a:endParaRPr lang="en-US" sz="2000">
            <a:cs typeface="B Lotus" pitchFamily="2" charset="-78"/>
          </a:endParaRPr>
        </a:p>
      </dgm:t>
    </dgm:pt>
    <dgm:pt modelId="{B5BFC34F-23B4-4379-AF0F-A66D5CFA921C}">
      <dgm:prSet phldrT="[Text]" custT="1"/>
      <dgm:spPr/>
      <dgm:t>
        <a:bodyPr/>
        <a:lstStyle/>
        <a:p>
          <a:pPr rtl="1"/>
          <a:r>
            <a:rPr lang="fa-IR" sz="4800" dirty="0" smtClean="0">
              <a:cs typeface="B Lotus" pitchFamily="2" charset="-78"/>
            </a:rPr>
            <a:t>اهداف اختصاصی</a:t>
          </a:r>
          <a:endParaRPr lang="en-US" sz="4800" dirty="0">
            <a:cs typeface="B Lotus" pitchFamily="2" charset="-78"/>
          </a:endParaRPr>
        </a:p>
      </dgm:t>
    </dgm:pt>
    <dgm:pt modelId="{D1F864E5-2D3F-4EF1-9615-87E7F6B6E636}" type="parTrans" cxnId="{C38AA2BF-40A4-44CE-AD9E-686F35E6A219}">
      <dgm:prSet/>
      <dgm:spPr/>
      <dgm:t>
        <a:bodyPr/>
        <a:lstStyle/>
        <a:p>
          <a:pPr rtl="1"/>
          <a:endParaRPr lang="en-US" sz="2000">
            <a:cs typeface="B Lotus" pitchFamily="2" charset="-78"/>
          </a:endParaRPr>
        </a:p>
      </dgm:t>
    </dgm:pt>
    <dgm:pt modelId="{53EBBF4B-5321-4900-8605-32425844167E}" type="sibTrans" cxnId="{C38AA2BF-40A4-44CE-AD9E-686F35E6A219}">
      <dgm:prSet/>
      <dgm:spPr/>
      <dgm:t>
        <a:bodyPr/>
        <a:lstStyle/>
        <a:p>
          <a:pPr rtl="1"/>
          <a:endParaRPr lang="en-US" sz="2000">
            <a:cs typeface="B Lotus" pitchFamily="2" charset="-78"/>
          </a:endParaRPr>
        </a:p>
      </dgm:t>
    </dgm:pt>
    <dgm:pt modelId="{BA5A68DE-847E-4BDA-B526-2037C3E66550}">
      <dgm:prSet phldrT="[Text]" custT="1"/>
      <dgm:spPr/>
      <dgm:t>
        <a:bodyPr/>
        <a:lstStyle/>
        <a:p>
          <a:pPr rtl="1"/>
          <a:r>
            <a:rPr lang="fa-IR" sz="2400" dirty="0" smtClean="0">
              <a:cs typeface="B Lotus" pitchFamily="2" charset="-78"/>
            </a:rPr>
            <a:t>اهداف اختصاصی با توجه به نوع و شدت معلولیت و نوع ورزش تعیین می گردد.</a:t>
          </a:r>
          <a:endParaRPr lang="en-US" sz="2400" dirty="0">
            <a:cs typeface="B Lotus" pitchFamily="2" charset="-78"/>
          </a:endParaRPr>
        </a:p>
      </dgm:t>
    </dgm:pt>
    <dgm:pt modelId="{44B48FE7-A3B8-4E5A-8816-C1F59375583E}" type="parTrans" cxnId="{FE4C1D6B-E61F-4F58-9B29-4D69F7369C38}">
      <dgm:prSet/>
      <dgm:spPr/>
      <dgm:t>
        <a:bodyPr/>
        <a:lstStyle/>
        <a:p>
          <a:pPr rtl="1"/>
          <a:endParaRPr lang="en-US" sz="2000">
            <a:cs typeface="B Lotus" pitchFamily="2" charset="-78"/>
          </a:endParaRPr>
        </a:p>
      </dgm:t>
    </dgm:pt>
    <dgm:pt modelId="{CA68F344-C72C-4B73-80E7-C17AD9B0D6BF}" type="sibTrans" cxnId="{FE4C1D6B-E61F-4F58-9B29-4D69F7369C38}">
      <dgm:prSet/>
      <dgm:spPr/>
      <dgm:t>
        <a:bodyPr/>
        <a:lstStyle/>
        <a:p>
          <a:pPr rtl="1"/>
          <a:endParaRPr lang="en-US" sz="2000">
            <a:cs typeface="B Lotus" pitchFamily="2" charset="-78"/>
          </a:endParaRPr>
        </a:p>
      </dgm:t>
    </dgm:pt>
    <dgm:pt modelId="{DDA62796-05FA-4837-B925-AD5C91956013}">
      <dgm:prSet phldrT="[Text]" custT="1"/>
      <dgm:spPr/>
      <dgm:t>
        <a:bodyPr/>
        <a:lstStyle/>
        <a:p>
          <a:pPr rtl="1"/>
          <a:r>
            <a:rPr lang="fa-IR" sz="1600" dirty="0" smtClean="0">
              <a:cs typeface="B Lotus" pitchFamily="2" charset="-78"/>
            </a:rPr>
            <a:t>ذهنی/ روانی</a:t>
          </a:r>
          <a:endParaRPr lang="en-US" sz="1600" dirty="0">
            <a:cs typeface="B Lotus" pitchFamily="2" charset="-78"/>
          </a:endParaRPr>
        </a:p>
      </dgm:t>
    </dgm:pt>
    <dgm:pt modelId="{264E32C4-9305-42E6-A494-4F5C782CF0B7}" type="parTrans" cxnId="{B4388FB6-CDA5-416F-B635-D387BB7A6DAF}">
      <dgm:prSet/>
      <dgm:spPr/>
      <dgm:t>
        <a:bodyPr/>
        <a:lstStyle/>
        <a:p>
          <a:pPr rtl="1"/>
          <a:endParaRPr lang="en-US" sz="2000">
            <a:cs typeface="B Lotus" pitchFamily="2" charset="-78"/>
          </a:endParaRPr>
        </a:p>
      </dgm:t>
    </dgm:pt>
    <dgm:pt modelId="{1ACFD139-5149-47EF-94F2-CD494377C5D2}" type="sibTrans" cxnId="{B4388FB6-CDA5-416F-B635-D387BB7A6DAF}">
      <dgm:prSet/>
      <dgm:spPr/>
      <dgm:t>
        <a:bodyPr/>
        <a:lstStyle/>
        <a:p>
          <a:pPr rtl="1"/>
          <a:endParaRPr lang="en-US" sz="2000">
            <a:cs typeface="B Lotus" pitchFamily="2" charset="-78"/>
          </a:endParaRPr>
        </a:p>
      </dgm:t>
    </dgm:pt>
    <dgm:pt modelId="{5838CAF5-6575-49FC-8EE4-5411F63790E0}">
      <dgm:prSet phldrT="[Text]" custT="1"/>
      <dgm:spPr/>
      <dgm:t>
        <a:bodyPr/>
        <a:lstStyle/>
        <a:p>
          <a:pPr rtl="1"/>
          <a:r>
            <a:rPr lang="fa-IR" sz="1600" dirty="0" smtClean="0">
              <a:cs typeface="B Lotus" pitchFamily="2" charset="-78"/>
            </a:rPr>
            <a:t>پیشگیری از تشدید و توسعه معلولیت</a:t>
          </a:r>
          <a:endParaRPr lang="en-US" sz="1600" dirty="0">
            <a:cs typeface="B Lotus" pitchFamily="2" charset="-78"/>
          </a:endParaRPr>
        </a:p>
      </dgm:t>
    </dgm:pt>
    <dgm:pt modelId="{BB7A4770-F0D2-44C2-9DFD-2C9E56AB7334}" type="parTrans" cxnId="{BDA599CE-3FEF-4284-99EF-7CF731A06328}">
      <dgm:prSet/>
      <dgm:spPr/>
      <dgm:t>
        <a:bodyPr/>
        <a:lstStyle/>
        <a:p>
          <a:pPr rtl="1"/>
          <a:endParaRPr lang="en-US" sz="2000">
            <a:cs typeface="B Lotus" pitchFamily="2" charset="-78"/>
          </a:endParaRPr>
        </a:p>
      </dgm:t>
    </dgm:pt>
    <dgm:pt modelId="{003F2390-1F36-4A0E-9687-A40C665C13CB}" type="sibTrans" cxnId="{BDA599CE-3FEF-4284-99EF-7CF731A06328}">
      <dgm:prSet/>
      <dgm:spPr/>
      <dgm:t>
        <a:bodyPr/>
        <a:lstStyle/>
        <a:p>
          <a:pPr rtl="1"/>
          <a:endParaRPr lang="en-US" sz="2000">
            <a:cs typeface="B Lotus" pitchFamily="2" charset="-78"/>
          </a:endParaRPr>
        </a:p>
      </dgm:t>
    </dgm:pt>
    <dgm:pt modelId="{8000013B-B042-4306-B6B5-D9837DF90EC7}">
      <dgm:prSet phldrT="[Text]" custT="1"/>
      <dgm:spPr/>
      <dgm:t>
        <a:bodyPr/>
        <a:lstStyle/>
        <a:p>
          <a:pPr rtl="1"/>
          <a:r>
            <a:rPr lang="fa-IR" sz="1600" dirty="0" smtClean="0">
              <a:cs typeface="B Lotus" pitchFamily="2" charset="-78"/>
            </a:rPr>
            <a:t>کمک به بازیابی توانایی های قبلی</a:t>
          </a:r>
          <a:endParaRPr lang="en-US" sz="1600" dirty="0">
            <a:cs typeface="B Lotus" pitchFamily="2" charset="-78"/>
          </a:endParaRPr>
        </a:p>
      </dgm:t>
    </dgm:pt>
    <dgm:pt modelId="{C63E2FC9-3CB7-43AF-8790-DCFD447C386C}" type="parTrans" cxnId="{D5BD5E2F-1914-468C-BD5D-1536EE22C9C4}">
      <dgm:prSet/>
      <dgm:spPr/>
      <dgm:t>
        <a:bodyPr/>
        <a:lstStyle/>
        <a:p>
          <a:pPr rtl="1"/>
          <a:endParaRPr lang="en-US" sz="2000">
            <a:cs typeface="B Lotus" pitchFamily="2" charset="-78"/>
          </a:endParaRPr>
        </a:p>
      </dgm:t>
    </dgm:pt>
    <dgm:pt modelId="{1DFC7739-9615-4A5D-901D-225B67413456}" type="sibTrans" cxnId="{D5BD5E2F-1914-468C-BD5D-1536EE22C9C4}">
      <dgm:prSet/>
      <dgm:spPr/>
      <dgm:t>
        <a:bodyPr/>
        <a:lstStyle/>
        <a:p>
          <a:pPr rtl="1"/>
          <a:endParaRPr lang="en-US" sz="2000">
            <a:cs typeface="B Lotus" pitchFamily="2" charset="-78"/>
          </a:endParaRPr>
        </a:p>
      </dgm:t>
    </dgm:pt>
    <dgm:pt modelId="{AECDD136-852C-4129-83A4-ACDE63707262}" type="pres">
      <dgm:prSet presAssocID="{ADAB3D05-4615-41D5-B944-109362DDECDC}" presName="Name0" presStyleCnt="0">
        <dgm:presLayoutVars>
          <dgm:chMax val="7"/>
          <dgm:dir/>
          <dgm:animLvl val="lvl"/>
          <dgm:resizeHandles val="exact"/>
        </dgm:presLayoutVars>
      </dgm:prSet>
      <dgm:spPr/>
      <dgm:t>
        <a:bodyPr/>
        <a:lstStyle/>
        <a:p>
          <a:endParaRPr lang="en-US"/>
        </a:p>
      </dgm:t>
    </dgm:pt>
    <dgm:pt modelId="{E6BE8B33-3593-4E9D-A6C7-AAE9320419F2}" type="pres">
      <dgm:prSet presAssocID="{44CE9A17-4A23-47F6-B30F-CD33F77A042F}" presName="circle1" presStyleLbl="node1" presStyleIdx="0" presStyleCnt="2"/>
      <dgm:spPr/>
    </dgm:pt>
    <dgm:pt modelId="{64AD79F7-0858-4D5E-8EB2-1D2F69828712}" type="pres">
      <dgm:prSet presAssocID="{44CE9A17-4A23-47F6-B30F-CD33F77A042F}" presName="space" presStyleCnt="0"/>
      <dgm:spPr/>
    </dgm:pt>
    <dgm:pt modelId="{1BA593D3-A786-4EDF-820E-4B6A9A9B3BA2}" type="pres">
      <dgm:prSet presAssocID="{44CE9A17-4A23-47F6-B30F-CD33F77A042F}" presName="rect1" presStyleLbl="alignAcc1" presStyleIdx="0" presStyleCnt="2"/>
      <dgm:spPr/>
      <dgm:t>
        <a:bodyPr/>
        <a:lstStyle/>
        <a:p>
          <a:endParaRPr lang="en-US"/>
        </a:p>
      </dgm:t>
    </dgm:pt>
    <dgm:pt modelId="{D10ED4E3-1926-4430-8EEA-4918716CF820}" type="pres">
      <dgm:prSet presAssocID="{B5BFC34F-23B4-4379-AF0F-A66D5CFA921C}" presName="vertSpace2" presStyleLbl="node1" presStyleIdx="0" presStyleCnt="2"/>
      <dgm:spPr/>
    </dgm:pt>
    <dgm:pt modelId="{886842B2-8E08-4BAA-A204-EAF547E6FB66}" type="pres">
      <dgm:prSet presAssocID="{B5BFC34F-23B4-4379-AF0F-A66D5CFA921C}" presName="circle2" presStyleLbl="node1" presStyleIdx="1" presStyleCnt="2"/>
      <dgm:spPr/>
    </dgm:pt>
    <dgm:pt modelId="{D96D2054-12A7-43A3-B442-ADBA333A653E}" type="pres">
      <dgm:prSet presAssocID="{B5BFC34F-23B4-4379-AF0F-A66D5CFA921C}" presName="rect2" presStyleLbl="alignAcc1" presStyleIdx="1" presStyleCnt="2"/>
      <dgm:spPr/>
      <dgm:t>
        <a:bodyPr/>
        <a:lstStyle/>
        <a:p>
          <a:endParaRPr lang="en-US"/>
        </a:p>
      </dgm:t>
    </dgm:pt>
    <dgm:pt modelId="{7C3CAE69-EC49-436A-B405-AF62A452BA56}" type="pres">
      <dgm:prSet presAssocID="{44CE9A17-4A23-47F6-B30F-CD33F77A042F}" presName="rect1ParTx" presStyleLbl="alignAcc1" presStyleIdx="1" presStyleCnt="2">
        <dgm:presLayoutVars>
          <dgm:chMax val="1"/>
          <dgm:bulletEnabled val="1"/>
        </dgm:presLayoutVars>
      </dgm:prSet>
      <dgm:spPr/>
      <dgm:t>
        <a:bodyPr/>
        <a:lstStyle/>
        <a:p>
          <a:endParaRPr lang="en-US"/>
        </a:p>
      </dgm:t>
    </dgm:pt>
    <dgm:pt modelId="{05F0F967-5D23-4636-93F8-779E6D195456}" type="pres">
      <dgm:prSet presAssocID="{44CE9A17-4A23-47F6-B30F-CD33F77A042F}" presName="rect1ChTx" presStyleLbl="alignAcc1" presStyleIdx="1" presStyleCnt="2" custScaleX="139605">
        <dgm:presLayoutVars>
          <dgm:bulletEnabled val="1"/>
        </dgm:presLayoutVars>
      </dgm:prSet>
      <dgm:spPr/>
      <dgm:t>
        <a:bodyPr/>
        <a:lstStyle/>
        <a:p>
          <a:endParaRPr lang="en-US"/>
        </a:p>
      </dgm:t>
    </dgm:pt>
    <dgm:pt modelId="{CFDA199F-6D59-4855-8A3B-126F13E42FD8}" type="pres">
      <dgm:prSet presAssocID="{B5BFC34F-23B4-4379-AF0F-A66D5CFA921C}" presName="rect2ParTx" presStyleLbl="alignAcc1" presStyleIdx="1" presStyleCnt="2">
        <dgm:presLayoutVars>
          <dgm:chMax val="1"/>
          <dgm:bulletEnabled val="1"/>
        </dgm:presLayoutVars>
      </dgm:prSet>
      <dgm:spPr/>
      <dgm:t>
        <a:bodyPr/>
        <a:lstStyle/>
        <a:p>
          <a:endParaRPr lang="en-US"/>
        </a:p>
      </dgm:t>
    </dgm:pt>
    <dgm:pt modelId="{E6A10575-E0BF-4F90-BF77-19E3068796FB}" type="pres">
      <dgm:prSet presAssocID="{B5BFC34F-23B4-4379-AF0F-A66D5CFA921C}" presName="rect2ChTx" presStyleLbl="alignAcc1" presStyleIdx="1" presStyleCnt="2">
        <dgm:presLayoutVars>
          <dgm:bulletEnabled val="1"/>
        </dgm:presLayoutVars>
      </dgm:prSet>
      <dgm:spPr/>
      <dgm:t>
        <a:bodyPr/>
        <a:lstStyle/>
        <a:p>
          <a:endParaRPr lang="en-US"/>
        </a:p>
      </dgm:t>
    </dgm:pt>
  </dgm:ptLst>
  <dgm:cxnLst>
    <dgm:cxn modelId="{FAC2E403-B56C-4726-BF4F-CAA3C1709470}" srcId="{44CE9A17-4A23-47F6-B30F-CD33F77A042F}" destId="{ADA745E2-A425-4451-BC50-E51298D976A2}" srcOrd="3" destOrd="0" parTransId="{8B363BA8-1CF9-47AA-B195-AE6175F1D7DA}" sibTransId="{C7BE4B12-86BD-4D71-BBAE-A38A7E1C1195}"/>
    <dgm:cxn modelId="{530943A1-D323-4EF6-85AB-C391CEF7014F}" type="presOf" srcId="{ADAB3D05-4615-41D5-B944-109362DDECDC}" destId="{AECDD136-852C-4129-83A4-ACDE63707262}" srcOrd="0" destOrd="0" presId="urn:microsoft.com/office/officeart/2005/8/layout/target3"/>
    <dgm:cxn modelId="{94257D7E-E5DC-4302-8B4F-141D16D58C06}" type="presOf" srcId="{44CE9A17-4A23-47F6-B30F-CD33F77A042F}" destId="{7C3CAE69-EC49-436A-B405-AF62A452BA56}" srcOrd="1" destOrd="0" presId="urn:microsoft.com/office/officeart/2005/8/layout/target3"/>
    <dgm:cxn modelId="{57E93730-B77D-43A2-A377-9096323B600B}" type="presOf" srcId="{5838CAF5-6575-49FC-8EE4-5411F63790E0}" destId="{05F0F967-5D23-4636-93F8-779E6D195456}" srcOrd="0" destOrd="2" presId="urn:microsoft.com/office/officeart/2005/8/layout/target3"/>
    <dgm:cxn modelId="{3793B27F-33A9-4C2C-A13B-E40DDF86831E}" type="presOf" srcId="{B5BFC34F-23B4-4379-AF0F-A66D5CFA921C}" destId="{CFDA199F-6D59-4855-8A3B-126F13E42FD8}" srcOrd="1" destOrd="0" presId="urn:microsoft.com/office/officeart/2005/8/layout/target3"/>
    <dgm:cxn modelId="{1275D89C-E4B4-4104-91A3-20D34F469D5C}" type="presOf" srcId="{DDA62796-05FA-4837-B925-AD5C91956013}" destId="{05F0F967-5D23-4636-93F8-779E6D195456}" srcOrd="0" destOrd="1" presId="urn:microsoft.com/office/officeart/2005/8/layout/target3"/>
    <dgm:cxn modelId="{20EA5F78-E481-4C53-9D89-953ECB05C436}" type="presOf" srcId="{BA5A68DE-847E-4BDA-B526-2037C3E66550}" destId="{E6A10575-E0BF-4F90-BF77-19E3068796FB}" srcOrd="0" destOrd="0" presId="urn:microsoft.com/office/officeart/2005/8/layout/target3"/>
    <dgm:cxn modelId="{2F570734-6406-4F3D-A4E1-1E4BC2EF9104}" type="presOf" srcId="{0ED7E84F-AA74-4A0C-9FA6-D73B48C87AEB}" destId="{05F0F967-5D23-4636-93F8-779E6D195456}" srcOrd="0" destOrd="0" presId="urn:microsoft.com/office/officeart/2005/8/layout/target3"/>
    <dgm:cxn modelId="{B4388FB6-CDA5-416F-B635-D387BB7A6DAF}" srcId="{44CE9A17-4A23-47F6-B30F-CD33F77A042F}" destId="{DDA62796-05FA-4837-B925-AD5C91956013}" srcOrd="1" destOrd="0" parTransId="{264E32C4-9305-42E6-A494-4F5C782CF0B7}" sibTransId="{1ACFD139-5149-47EF-94F2-CD494377C5D2}"/>
    <dgm:cxn modelId="{C38AA2BF-40A4-44CE-AD9E-686F35E6A219}" srcId="{ADAB3D05-4615-41D5-B944-109362DDECDC}" destId="{B5BFC34F-23B4-4379-AF0F-A66D5CFA921C}" srcOrd="1" destOrd="0" parTransId="{D1F864E5-2D3F-4EF1-9615-87E7F6B6E636}" sibTransId="{53EBBF4B-5321-4900-8605-32425844167E}"/>
    <dgm:cxn modelId="{605EFA92-5B83-49BD-B529-2C4549D14FFE}" type="presOf" srcId="{B5BFC34F-23B4-4379-AF0F-A66D5CFA921C}" destId="{D96D2054-12A7-43A3-B442-ADBA333A653E}" srcOrd="0" destOrd="0" presId="urn:microsoft.com/office/officeart/2005/8/layout/target3"/>
    <dgm:cxn modelId="{D5BD5E2F-1914-468C-BD5D-1536EE22C9C4}" srcId="{44CE9A17-4A23-47F6-B30F-CD33F77A042F}" destId="{8000013B-B042-4306-B6B5-D9837DF90EC7}" srcOrd="4" destOrd="0" parTransId="{C63E2FC9-3CB7-43AF-8790-DCFD447C386C}" sibTransId="{1DFC7739-9615-4A5D-901D-225B67413456}"/>
    <dgm:cxn modelId="{85DE6773-A4F5-466B-B1B8-487B9B8DE208}" type="presOf" srcId="{44CE9A17-4A23-47F6-B30F-CD33F77A042F}" destId="{1BA593D3-A786-4EDF-820E-4B6A9A9B3BA2}" srcOrd="0" destOrd="0" presId="urn:microsoft.com/office/officeart/2005/8/layout/target3"/>
    <dgm:cxn modelId="{595FD237-9BFA-42A9-AE67-62679691EDD2}" type="presOf" srcId="{ADA745E2-A425-4451-BC50-E51298D976A2}" destId="{05F0F967-5D23-4636-93F8-779E6D195456}" srcOrd="0" destOrd="3" presId="urn:microsoft.com/office/officeart/2005/8/layout/target3"/>
    <dgm:cxn modelId="{BDA599CE-3FEF-4284-99EF-7CF731A06328}" srcId="{44CE9A17-4A23-47F6-B30F-CD33F77A042F}" destId="{5838CAF5-6575-49FC-8EE4-5411F63790E0}" srcOrd="2" destOrd="0" parTransId="{BB7A4770-F0D2-44C2-9DFD-2C9E56AB7334}" sibTransId="{003F2390-1F36-4A0E-9687-A40C665C13CB}"/>
    <dgm:cxn modelId="{D3A76B6E-8D83-420B-AFAC-B83F7083E60C}" srcId="{ADAB3D05-4615-41D5-B944-109362DDECDC}" destId="{44CE9A17-4A23-47F6-B30F-CD33F77A042F}" srcOrd="0" destOrd="0" parTransId="{7575E5E3-AD78-4AAB-BD0A-35FEBED9040E}" sibTransId="{6D95C005-E9D7-4E3A-A08C-F46A400499DE}"/>
    <dgm:cxn modelId="{3D48E055-56DE-4FDF-93A3-3E0FDE9904BB}" type="presOf" srcId="{8000013B-B042-4306-B6B5-D9837DF90EC7}" destId="{05F0F967-5D23-4636-93F8-779E6D195456}" srcOrd="0" destOrd="4" presId="urn:microsoft.com/office/officeart/2005/8/layout/target3"/>
    <dgm:cxn modelId="{60C34E37-DFFF-4C89-9CC7-330BD6EAEE00}" srcId="{44CE9A17-4A23-47F6-B30F-CD33F77A042F}" destId="{0ED7E84F-AA74-4A0C-9FA6-D73B48C87AEB}" srcOrd="0" destOrd="0" parTransId="{6C1658CC-0C2F-4F1E-A065-506C7A20C75E}" sibTransId="{9BECBA70-977E-4FFF-86B8-4816B7F0FCB5}"/>
    <dgm:cxn modelId="{FE4C1D6B-E61F-4F58-9B29-4D69F7369C38}" srcId="{B5BFC34F-23B4-4379-AF0F-A66D5CFA921C}" destId="{BA5A68DE-847E-4BDA-B526-2037C3E66550}" srcOrd="0" destOrd="0" parTransId="{44B48FE7-A3B8-4E5A-8816-C1F59375583E}" sibTransId="{CA68F344-C72C-4B73-80E7-C17AD9B0D6BF}"/>
    <dgm:cxn modelId="{B9965422-7880-4F59-9A37-44683388B4C2}" type="presParOf" srcId="{AECDD136-852C-4129-83A4-ACDE63707262}" destId="{E6BE8B33-3593-4E9D-A6C7-AAE9320419F2}" srcOrd="0" destOrd="0" presId="urn:microsoft.com/office/officeart/2005/8/layout/target3"/>
    <dgm:cxn modelId="{C6E2AA85-74F5-4EBF-AE53-B6FA0DE5CFA5}" type="presParOf" srcId="{AECDD136-852C-4129-83A4-ACDE63707262}" destId="{64AD79F7-0858-4D5E-8EB2-1D2F69828712}" srcOrd="1" destOrd="0" presId="urn:microsoft.com/office/officeart/2005/8/layout/target3"/>
    <dgm:cxn modelId="{4FD15C8E-A92A-41C9-8197-BA74C0F4EC7F}" type="presParOf" srcId="{AECDD136-852C-4129-83A4-ACDE63707262}" destId="{1BA593D3-A786-4EDF-820E-4B6A9A9B3BA2}" srcOrd="2" destOrd="0" presId="urn:microsoft.com/office/officeart/2005/8/layout/target3"/>
    <dgm:cxn modelId="{A87847C8-5555-4492-985D-A0608AA9690F}" type="presParOf" srcId="{AECDD136-852C-4129-83A4-ACDE63707262}" destId="{D10ED4E3-1926-4430-8EEA-4918716CF820}" srcOrd="3" destOrd="0" presId="urn:microsoft.com/office/officeart/2005/8/layout/target3"/>
    <dgm:cxn modelId="{53C392DB-0144-4687-85F7-FFFEC1E34618}" type="presParOf" srcId="{AECDD136-852C-4129-83A4-ACDE63707262}" destId="{886842B2-8E08-4BAA-A204-EAF547E6FB66}" srcOrd="4" destOrd="0" presId="urn:microsoft.com/office/officeart/2005/8/layout/target3"/>
    <dgm:cxn modelId="{69A3E750-5DBC-4EA6-BBBD-7F71BC32A3B7}" type="presParOf" srcId="{AECDD136-852C-4129-83A4-ACDE63707262}" destId="{D96D2054-12A7-43A3-B442-ADBA333A653E}" srcOrd="5" destOrd="0" presId="urn:microsoft.com/office/officeart/2005/8/layout/target3"/>
    <dgm:cxn modelId="{608AC3D1-1135-482E-BDBA-770DAD543061}" type="presParOf" srcId="{AECDD136-852C-4129-83A4-ACDE63707262}" destId="{7C3CAE69-EC49-436A-B405-AF62A452BA56}" srcOrd="6" destOrd="0" presId="urn:microsoft.com/office/officeart/2005/8/layout/target3"/>
    <dgm:cxn modelId="{39A19593-31C2-4C1F-A47A-EE31BF5ED2FA}" type="presParOf" srcId="{AECDD136-852C-4129-83A4-ACDE63707262}" destId="{05F0F967-5D23-4636-93F8-779E6D195456}" srcOrd="7" destOrd="0" presId="urn:microsoft.com/office/officeart/2005/8/layout/target3"/>
    <dgm:cxn modelId="{A2E5B422-27B1-4F31-A2CB-ADA2699EF8FD}" type="presParOf" srcId="{AECDD136-852C-4129-83A4-ACDE63707262}" destId="{CFDA199F-6D59-4855-8A3B-126F13E42FD8}" srcOrd="8" destOrd="0" presId="urn:microsoft.com/office/officeart/2005/8/layout/target3"/>
    <dgm:cxn modelId="{678D5481-CC6B-43EB-A035-B09E8A47B709}" type="presParOf" srcId="{AECDD136-852C-4129-83A4-ACDE63707262}" destId="{E6A10575-E0BF-4F90-BF77-19E3068796FB}" srcOrd="9"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71F4F04-0B29-4477-B0A5-7E43DC830A3C}"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754A40A1-5B46-42EE-9F65-D0CBFCB7984B}">
      <dgm:prSet phldrT="[Text]" custT="1"/>
      <dgm:spPr/>
      <dgm:t>
        <a:bodyPr/>
        <a:lstStyle/>
        <a:p>
          <a:r>
            <a:rPr lang="fa-IR" sz="2800" dirty="0" smtClean="0">
              <a:cs typeface="B Lotus" pitchFamily="2" charset="-78"/>
            </a:rPr>
            <a:t>تقسیم بندی معلولان</a:t>
          </a:r>
          <a:endParaRPr lang="en-US" sz="2800" dirty="0">
            <a:cs typeface="B Lotus" pitchFamily="2" charset="-78"/>
          </a:endParaRPr>
        </a:p>
      </dgm:t>
    </dgm:pt>
    <dgm:pt modelId="{4E6310E2-3FDF-43D9-B27D-432D64DFCE4E}" type="parTrans" cxnId="{15997371-4217-4824-9531-F7CCA822963B}">
      <dgm:prSet/>
      <dgm:spPr/>
      <dgm:t>
        <a:bodyPr/>
        <a:lstStyle/>
        <a:p>
          <a:endParaRPr lang="en-US" sz="2000">
            <a:cs typeface="B Lotus" pitchFamily="2" charset="-78"/>
          </a:endParaRPr>
        </a:p>
      </dgm:t>
    </dgm:pt>
    <dgm:pt modelId="{97AE209B-72D2-4AEA-8CD4-8FC51F634570}" type="sibTrans" cxnId="{15997371-4217-4824-9531-F7CCA822963B}">
      <dgm:prSet/>
      <dgm:spPr/>
      <dgm:t>
        <a:bodyPr/>
        <a:lstStyle/>
        <a:p>
          <a:endParaRPr lang="en-US" sz="2000">
            <a:cs typeface="B Lotus" pitchFamily="2" charset="-78"/>
          </a:endParaRPr>
        </a:p>
      </dgm:t>
    </dgm:pt>
    <dgm:pt modelId="{775EBB78-5D25-4645-AFD4-069429D266DF}">
      <dgm:prSet phldrT="[Text]" custT="1"/>
      <dgm:spPr>
        <a:solidFill>
          <a:srgbClr val="FF0000">
            <a:alpha val="90000"/>
          </a:srgbClr>
        </a:solidFill>
      </dgm:spPr>
      <dgm:t>
        <a:bodyPr/>
        <a:lstStyle/>
        <a:p>
          <a:r>
            <a:rPr lang="fa-IR" sz="1400" dirty="0" smtClean="0">
              <a:cs typeface="B Lotus" pitchFamily="2" charset="-78"/>
            </a:rPr>
            <a:t>ذهنی/روانی</a:t>
          </a:r>
          <a:endParaRPr lang="en-US" sz="1400" dirty="0">
            <a:cs typeface="B Lotus" pitchFamily="2" charset="-78"/>
          </a:endParaRPr>
        </a:p>
      </dgm:t>
    </dgm:pt>
    <dgm:pt modelId="{C8580BF7-9412-4C88-A314-849FDBA34799}" type="parTrans" cxnId="{6094D8C4-C988-4081-9C3D-FA510D41BACB}">
      <dgm:prSet/>
      <dgm:spPr/>
      <dgm:t>
        <a:bodyPr/>
        <a:lstStyle/>
        <a:p>
          <a:endParaRPr lang="en-US" sz="2000">
            <a:cs typeface="B Lotus" pitchFamily="2" charset="-78"/>
          </a:endParaRPr>
        </a:p>
      </dgm:t>
    </dgm:pt>
    <dgm:pt modelId="{EF54978D-88C5-466A-80AE-6234222E4211}" type="sibTrans" cxnId="{6094D8C4-C988-4081-9C3D-FA510D41BACB}">
      <dgm:prSet/>
      <dgm:spPr/>
      <dgm:t>
        <a:bodyPr/>
        <a:lstStyle/>
        <a:p>
          <a:endParaRPr lang="en-US" sz="2000">
            <a:cs typeface="B Lotus" pitchFamily="2" charset="-78"/>
          </a:endParaRPr>
        </a:p>
      </dgm:t>
    </dgm:pt>
    <dgm:pt modelId="{5008358F-D581-4718-B2DA-1306D42CA493}">
      <dgm:prSet phldrT="[Text]" custT="1"/>
      <dgm:spPr>
        <a:solidFill>
          <a:srgbClr val="FF0000">
            <a:alpha val="90000"/>
          </a:srgbClr>
        </a:solidFill>
      </dgm:spPr>
      <dgm:t>
        <a:bodyPr/>
        <a:lstStyle/>
        <a:p>
          <a:r>
            <a:rPr lang="fa-IR" sz="1400" dirty="0" smtClean="0">
              <a:cs typeface="B Lotus" pitchFamily="2" charset="-78"/>
            </a:rPr>
            <a:t>حسی</a:t>
          </a:r>
          <a:endParaRPr lang="en-US" sz="1400" dirty="0">
            <a:cs typeface="B Lotus" pitchFamily="2" charset="-78"/>
          </a:endParaRPr>
        </a:p>
      </dgm:t>
    </dgm:pt>
    <dgm:pt modelId="{8E8C2A74-0DE9-41F1-AB59-9F78E75B7E3F}" type="parTrans" cxnId="{720E943E-2055-45C1-B6EA-D7E1997D6F73}">
      <dgm:prSet/>
      <dgm:spPr/>
      <dgm:t>
        <a:bodyPr/>
        <a:lstStyle/>
        <a:p>
          <a:endParaRPr lang="en-US" sz="2000">
            <a:cs typeface="B Lotus" pitchFamily="2" charset="-78"/>
          </a:endParaRPr>
        </a:p>
      </dgm:t>
    </dgm:pt>
    <dgm:pt modelId="{4C899598-294C-4153-8140-E9402826C619}" type="sibTrans" cxnId="{720E943E-2055-45C1-B6EA-D7E1997D6F73}">
      <dgm:prSet/>
      <dgm:spPr/>
      <dgm:t>
        <a:bodyPr/>
        <a:lstStyle/>
        <a:p>
          <a:endParaRPr lang="en-US" sz="2000">
            <a:cs typeface="B Lotus" pitchFamily="2" charset="-78"/>
          </a:endParaRPr>
        </a:p>
      </dgm:t>
    </dgm:pt>
    <dgm:pt modelId="{3F337CE4-9E35-4601-A39C-BADF639915D0}">
      <dgm:prSet phldrT="[Text]" custT="1"/>
      <dgm:spPr>
        <a:solidFill>
          <a:srgbClr val="92D050">
            <a:alpha val="90000"/>
          </a:srgbClr>
        </a:solidFill>
      </dgm:spPr>
      <dgm:t>
        <a:bodyPr/>
        <a:lstStyle/>
        <a:p>
          <a:r>
            <a:rPr lang="fa-IR" sz="1400" dirty="0" smtClean="0">
              <a:cs typeface="B Lotus" pitchFamily="2" charset="-78"/>
            </a:rPr>
            <a:t>بینایی</a:t>
          </a:r>
          <a:endParaRPr lang="en-US" sz="1400" dirty="0">
            <a:cs typeface="B Lotus" pitchFamily="2" charset="-78"/>
          </a:endParaRPr>
        </a:p>
      </dgm:t>
    </dgm:pt>
    <dgm:pt modelId="{4D98CAA3-48B3-4783-80CF-BDC66B36B5A3}" type="parTrans" cxnId="{849FCA64-2633-4661-B812-3E30B66CF741}">
      <dgm:prSet/>
      <dgm:spPr/>
      <dgm:t>
        <a:bodyPr/>
        <a:lstStyle/>
        <a:p>
          <a:endParaRPr lang="en-US" sz="2000">
            <a:cs typeface="B Lotus" pitchFamily="2" charset="-78"/>
          </a:endParaRPr>
        </a:p>
      </dgm:t>
    </dgm:pt>
    <dgm:pt modelId="{916D1974-D0AD-4087-8DB3-ECAA490CEF88}" type="sibTrans" cxnId="{849FCA64-2633-4661-B812-3E30B66CF741}">
      <dgm:prSet/>
      <dgm:spPr/>
      <dgm:t>
        <a:bodyPr/>
        <a:lstStyle/>
        <a:p>
          <a:endParaRPr lang="en-US" sz="2000">
            <a:cs typeface="B Lotus" pitchFamily="2" charset="-78"/>
          </a:endParaRPr>
        </a:p>
      </dgm:t>
    </dgm:pt>
    <dgm:pt modelId="{7FA11260-A1FE-4E7E-BA26-704DB50A5ADE}">
      <dgm:prSet custT="1"/>
      <dgm:spPr>
        <a:solidFill>
          <a:srgbClr val="FF0000">
            <a:alpha val="90000"/>
          </a:srgbClr>
        </a:solidFill>
      </dgm:spPr>
      <dgm:t>
        <a:bodyPr/>
        <a:lstStyle/>
        <a:p>
          <a:r>
            <a:rPr lang="fa-IR" sz="1400" dirty="0" smtClean="0">
              <a:cs typeface="B Lotus" pitchFamily="2" charset="-78"/>
            </a:rPr>
            <a:t>جسمی/حرکتی</a:t>
          </a:r>
          <a:endParaRPr lang="en-US" sz="1400" dirty="0">
            <a:cs typeface="B Lotus" pitchFamily="2" charset="-78"/>
          </a:endParaRPr>
        </a:p>
      </dgm:t>
    </dgm:pt>
    <dgm:pt modelId="{CB97ECF6-C3C0-409B-9312-B1B9061CC23F}" type="parTrans" cxnId="{82444A92-2A4C-493B-AD27-F67F07991C8D}">
      <dgm:prSet/>
      <dgm:spPr/>
      <dgm:t>
        <a:bodyPr/>
        <a:lstStyle/>
        <a:p>
          <a:endParaRPr lang="en-US" sz="2000">
            <a:cs typeface="B Lotus" pitchFamily="2" charset="-78"/>
          </a:endParaRPr>
        </a:p>
      </dgm:t>
    </dgm:pt>
    <dgm:pt modelId="{A2967DDC-C7BD-474F-9509-B883C421CF82}" type="sibTrans" cxnId="{82444A92-2A4C-493B-AD27-F67F07991C8D}">
      <dgm:prSet/>
      <dgm:spPr/>
      <dgm:t>
        <a:bodyPr/>
        <a:lstStyle/>
        <a:p>
          <a:endParaRPr lang="en-US" sz="2000">
            <a:cs typeface="B Lotus" pitchFamily="2" charset="-78"/>
          </a:endParaRPr>
        </a:p>
      </dgm:t>
    </dgm:pt>
    <dgm:pt modelId="{0D95C90D-0272-474B-B6A8-C660F3C6354F}">
      <dgm:prSet custT="1"/>
      <dgm:spPr>
        <a:solidFill>
          <a:srgbClr val="92D050">
            <a:alpha val="90000"/>
          </a:srgbClr>
        </a:solidFill>
      </dgm:spPr>
      <dgm:t>
        <a:bodyPr/>
        <a:lstStyle/>
        <a:p>
          <a:r>
            <a:rPr lang="fa-IR" sz="1400" dirty="0" smtClean="0">
              <a:cs typeface="B Lotus" pitchFamily="2" charset="-78"/>
            </a:rPr>
            <a:t>شنوایی</a:t>
          </a:r>
          <a:endParaRPr lang="en-US" sz="1400" dirty="0">
            <a:cs typeface="B Lotus" pitchFamily="2" charset="-78"/>
          </a:endParaRPr>
        </a:p>
      </dgm:t>
    </dgm:pt>
    <dgm:pt modelId="{C366CDEE-5C36-4279-A3E2-A3E4D29B39AE}" type="parTrans" cxnId="{553C86FE-D2FA-45CA-BCC8-ABDBC1022E55}">
      <dgm:prSet/>
      <dgm:spPr/>
      <dgm:t>
        <a:bodyPr/>
        <a:lstStyle/>
        <a:p>
          <a:endParaRPr lang="en-US" sz="2000">
            <a:cs typeface="B Lotus" pitchFamily="2" charset="-78"/>
          </a:endParaRPr>
        </a:p>
      </dgm:t>
    </dgm:pt>
    <dgm:pt modelId="{6C85A835-608B-4817-B794-0D896B788E51}" type="sibTrans" cxnId="{553C86FE-D2FA-45CA-BCC8-ABDBC1022E55}">
      <dgm:prSet/>
      <dgm:spPr/>
      <dgm:t>
        <a:bodyPr/>
        <a:lstStyle/>
        <a:p>
          <a:endParaRPr lang="en-US" sz="2000">
            <a:cs typeface="B Lotus" pitchFamily="2" charset="-78"/>
          </a:endParaRPr>
        </a:p>
      </dgm:t>
    </dgm:pt>
    <dgm:pt modelId="{EF5FD951-F4BF-4E7D-BB15-0E7C4847080D}">
      <dgm:prSet/>
      <dgm:spPr/>
      <dgm:t>
        <a:bodyPr/>
        <a:lstStyle/>
        <a:p>
          <a:r>
            <a:rPr lang="fa-IR" dirty="0" smtClean="0">
              <a:cs typeface="B Lotus" pitchFamily="2" charset="-78"/>
            </a:rPr>
            <a:t>کم بینایان</a:t>
          </a:r>
          <a:endParaRPr lang="en-US" dirty="0">
            <a:cs typeface="B Lotus" pitchFamily="2" charset="-78"/>
          </a:endParaRPr>
        </a:p>
      </dgm:t>
    </dgm:pt>
    <dgm:pt modelId="{458137BA-B7C4-46EA-925A-855754F35265}" type="parTrans" cxnId="{2A1B4EF9-A833-458E-8029-1E9EF449B50F}">
      <dgm:prSet/>
      <dgm:spPr/>
      <dgm:t>
        <a:bodyPr/>
        <a:lstStyle/>
        <a:p>
          <a:endParaRPr lang="en-US"/>
        </a:p>
      </dgm:t>
    </dgm:pt>
    <dgm:pt modelId="{EEE5BE8A-D4A3-4536-9569-EDF12AA3C77A}" type="sibTrans" cxnId="{2A1B4EF9-A833-458E-8029-1E9EF449B50F}">
      <dgm:prSet/>
      <dgm:spPr/>
      <dgm:t>
        <a:bodyPr/>
        <a:lstStyle/>
        <a:p>
          <a:endParaRPr lang="en-US"/>
        </a:p>
      </dgm:t>
    </dgm:pt>
    <dgm:pt modelId="{A534BBB2-1645-44CA-AE82-C6CADC051D32}">
      <dgm:prSet/>
      <dgm:spPr/>
      <dgm:t>
        <a:bodyPr/>
        <a:lstStyle/>
        <a:p>
          <a:r>
            <a:rPr lang="fa-IR" dirty="0" smtClean="0">
              <a:cs typeface="B Lotus" pitchFamily="2" charset="-78"/>
            </a:rPr>
            <a:t>نابینایان</a:t>
          </a:r>
          <a:endParaRPr lang="en-US" dirty="0">
            <a:cs typeface="B Lotus" pitchFamily="2" charset="-78"/>
          </a:endParaRPr>
        </a:p>
      </dgm:t>
    </dgm:pt>
    <dgm:pt modelId="{D18086DF-3A6D-48D3-8B40-86DE4E077C6F}" type="parTrans" cxnId="{95DD37DF-0B8F-43D6-A52C-C0DC3185AA6A}">
      <dgm:prSet/>
      <dgm:spPr/>
      <dgm:t>
        <a:bodyPr/>
        <a:lstStyle/>
        <a:p>
          <a:endParaRPr lang="en-US"/>
        </a:p>
      </dgm:t>
    </dgm:pt>
    <dgm:pt modelId="{7777F17D-256F-4D38-9AA4-A55D879923B2}" type="sibTrans" cxnId="{95DD37DF-0B8F-43D6-A52C-C0DC3185AA6A}">
      <dgm:prSet/>
      <dgm:spPr/>
      <dgm:t>
        <a:bodyPr/>
        <a:lstStyle/>
        <a:p>
          <a:endParaRPr lang="en-US"/>
        </a:p>
      </dgm:t>
    </dgm:pt>
    <dgm:pt modelId="{269F4E93-C6EC-4981-8036-4E69C84F43D0}">
      <dgm:prSet/>
      <dgm:spPr/>
      <dgm:t>
        <a:bodyPr/>
        <a:lstStyle/>
        <a:p>
          <a:r>
            <a:rPr lang="fa-IR" dirty="0" smtClean="0">
              <a:cs typeface="B Lotus" pitchFamily="2" charset="-78"/>
            </a:rPr>
            <a:t>کم شنوایان</a:t>
          </a:r>
          <a:endParaRPr lang="en-US" dirty="0">
            <a:cs typeface="B Lotus" pitchFamily="2" charset="-78"/>
          </a:endParaRPr>
        </a:p>
      </dgm:t>
    </dgm:pt>
    <dgm:pt modelId="{BB31164A-7151-4AAC-A18B-6F5D94F63002}" type="parTrans" cxnId="{D72D923A-616F-46AB-84A8-03E4D450CA47}">
      <dgm:prSet/>
      <dgm:spPr/>
      <dgm:t>
        <a:bodyPr/>
        <a:lstStyle/>
        <a:p>
          <a:endParaRPr lang="en-US"/>
        </a:p>
      </dgm:t>
    </dgm:pt>
    <dgm:pt modelId="{ACB50C94-13F9-4B5C-8C54-4CFDD184A2D9}" type="sibTrans" cxnId="{D72D923A-616F-46AB-84A8-03E4D450CA47}">
      <dgm:prSet/>
      <dgm:spPr/>
      <dgm:t>
        <a:bodyPr/>
        <a:lstStyle/>
        <a:p>
          <a:endParaRPr lang="en-US"/>
        </a:p>
      </dgm:t>
    </dgm:pt>
    <dgm:pt modelId="{0D60DDF7-7A38-4370-8ABA-7D2BC17E9330}">
      <dgm:prSet/>
      <dgm:spPr/>
      <dgm:t>
        <a:bodyPr/>
        <a:lstStyle/>
        <a:p>
          <a:r>
            <a:rPr lang="fa-IR" dirty="0" smtClean="0">
              <a:cs typeface="B Lotus" pitchFamily="2" charset="-78"/>
            </a:rPr>
            <a:t>ناشنوایان</a:t>
          </a:r>
          <a:endParaRPr lang="en-US" dirty="0">
            <a:cs typeface="B Lotus" pitchFamily="2" charset="-78"/>
          </a:endParaRPr>
        </a:p>
      </dgm:t>
    </dgm:pt>
    <dgm:pt modelId="{AECF3F73-DD77-487D-B6E5-EA9C94C66D6A}" type="parTrans" cxnId="{34ACC887-1AA6-42C8-86B5-C8AAB45500D4}">
      <dgm:prSet/>
      <dgm:spPr/>
      <dgm:t>
        <a:bodyPr/>
        <a:lstStyle/>
        <a:p>
          <a:endParaRPr lang="en-US"/>
        </a:p>
      </dgm:t>
    </dgm:pt>
    <dgm:pt modelId="{F7708A0C-7D16-400A-9BB1-5ED2D2B056FD}" type="sibTrans" cxnId="{34ACC887-1AA6-42C8-86B5-C8AAB45500D4}">
      <dgm:prSet/>
      <dgm:spPr/>
      <dgm:t>
        <a:bodyPr/>
        <a:lstStyle/>
        <a:p>
          <a:endParaRPr lang="en-US"/>
        </a:p>
      </dgm:t>
    </dgm:pt>
    <dgm:pt modelId="{9A09227C-D2EB-49F5-BB88-73C11FDDFD51}">
      <dgm:prSet/>
      <dgm:spPr/>
      <dgm:t>
        <a:bodyPr/>
        <a:lstStyle/>
        <a:p>
          <a:r>
            <a:rPr lang="fa-IR" dirty="0" smtClean="0">
              <a:cs typeface="B Lotus" pitchFamily="2" charset="-78"/>
            </a:rPr>
            <a:t>مدارس کم شنوایان</a:t>
          </a:r>
          <a:endParaRPr lang="en-US" dirty="0">
            <a:cs typeface="B Lotus" pitchFamily="2" charset="-78"/>
          </a:endParaRPr>
        </a:p>
      </dgm:t>
    </dgm:pt>
    <dgm:pt modelId="{7A60E3CF-FB2C-40FA-8B16-A3AB39BE3A47}" type="parTrans" cxnId="{A5817B6F-5CD5-4401-8185-A2AC861A236B}">
      <dgm:prSet/>
      <dgm:spPr/>
      <dgm:t>
        <a:bodyPr/>
        <a:lstStyle/>
        <a:p>
          <a:endParaRPr lang="en-US"/>
        </a:p>
      </dgm:t>
    </dgm:pt>
    <dgm:pt modelId="{1021A814-6511-487B-99F9-00C11A134AD6}" type="sibTrans" cxnId="{A5817B6F-5CD5-4401-8185-A2AC861A236B}">
      <dgm:prSet/>
      <dgm:spPr/>
      <dgm:t>
        <a:bodyPr/>
        <a:lstStyle/>
        <a:p>
          <a:endParaRPr lang="en-US"/>
        </a:p>
      </dgm:t>
    </dgm:pt>
    <dgm:pt modelId="{E980FA50-4337-469B-8DC3-16432E9EBA76}">
      <dgm:prSet/>
      <dgm:spPr/>
      <dgm:t>
        <a:bodyPr/>
        <a:lstStyle/>
        <a:p>
          <a:r>
            <a:rPr lang="fa-IR" dirty="0" smtClean="0">
              <a:cs typeface="B Lotus" pitchFamily="2" charset="-78"/>
            </a:rPr>
            <a:t>مدارس ناشنوایان</a:t>
          </a:r>
          <a:endParaRPr lang="en-US" dirty="0">
            <a:cs typeface="B Lotus" pitchFamily="2" charset="-78"/>
          </a:endParaRPr>
        </a:p>
      </dgm:t>
    </dgm:pt>
    <dgm:pt modelId="{7324ED04-3774-4591-9BD2-EE69AABED3D2}" type="parTrans" cxnId="{225E5ED4-7CA0-47C9-A0CC-18854DE9E541}">
      <dgm:prSet/>
      <dgm:spPr/>
      <dgm:t>
        <a:bodyPr/>
        <a:lstStyle/>
        <a:p>
          <a:endParaRPr lang="en-US"/>
        </a:p>
      </dgm:t>
    </dgm:pt>
    <dgm:pt modelId="{D9C92390-5301-47BC-A116-521833700EB3}" type="sibTrans" cxnId="{225E5ED4-7CA0-47C9-A0CC-18854DE9E541}">
      <dgm:prSet/>
      <dgm:spPr/>
      <dgm:t>
        <a:bodyPr/>
        <a:lstStyle/>
        <a:p>
          <a:endParaRPr lang="en-US"/>
        </a:p>
      </dgm:t>
    </dgm:pt>
    <dgm:pt modelId="{B8057FDB-E833-4A54-9010-12E99FF412B6}" type="pres">
      <dgm:prSet presAssocID="{E71F4F04-0B29-4477-B0A5-7E43DC830A3C}" presName="hierChild1" presStyleCnt="0">
        <dgm:presLayoutVars>
          <dgm:chPref val="1"/>
          <dgm:dir/>
          <dgm:animOne val="branch"/>
          <dgm:animLvl val="lvl"/>
          <dgm:resizeHandles/>
        </dgm:presLayoutVars>
      </dgm:prSet>
      <dgm:spPr/>
      <dgm:t>
        <a:bodyPr/>
        <a:lstStyle/>
        <a:p>
          <a:endParaRPr lang="en-US"/>
        </a:p>
      </dgm:t>
    </dgm:pt>
    <dgm:pt modelId="{0BBECD04-474A-4B37-96E0-C8898963210F}" type="pres">
      <dgm:prSet presAssocID="{754A40A1-5B46-42EE-9F65-D0CBFCB7984B}" presName="hierRoot1" presStyleCnt="0"/>
      <dgm:spPr/>
    </dgm:pt>
    <dgm:pt modelId="{8DCD0A20-1A40-4B69-B7DA-FC584383D505}" type="pres">
      <dgm:prSet presAssocID="{754A40A1-5B46-42EE-9F65-D0CBFCB7984B}" presName="composite" presStyleCnt="0"/>
      <dgm:spPr/>
    </dgm:pt>
    <dgm:pt modelId="{3B151AD5-89B3-4565-BAF9-9985B8681103}" type="pres">
      <dgm:prSet presAssocID="{754A40A1-5B46-42EE-9F65-D0CBFCB7984B}" presName="background" presStyleLbl="node0" presStyleIdx="0" presStyleCnt="1"/>
      <dgm:spPr/>
    </dgm:pt>
    <dgm:pt modelId="{2B89C6BF-8348-4EEB-A55A-6C1E36B63714}" type="pres">
      <dgm:prSet presAssocID="{754A40A1-5B46-42EE-9F65-D0CBFCB7984B}" presName="text" presStyleLbl="fgAcc0" presStyleIdx="0" presStyleCnt="1" custScaleX="268883">
        <dgm:presLayoutVars>
          <dgm:chPref val="3"/>
        </dgm:presLayoutVars>
      </dgm:prSet>
      <dgm:spPr/>
      <dgm:t>
        <a:bodyPr/>
        <a:lstStyle/>
        <a:p>
          <a:endParaRPr lang="en-US"/>
        </a:p>
      </dgm:t>
    </dgm:pt>
    <dgm:pt modelId="{CC5B36FB-FEB2-422E-99A0-B96546689718}" type="pres">
      <dgm:prSet presAssocID="{754A40A1-5B46-42EE-9F65-D0CBFCB7984B}" presName="hierChild2" presStyleCnt="0"/>
      <dgm:spPr/>
    </dgm:pt>
    <dgm:pt modelId="{7DC92DD8-9FE3-4560-AE5A-1122AEC4E750}" type="pres">
      <dgm:prSet presAssocID="{C8580BF7-9412-4C88-A314-849FDBA34799}" presName="Name10" presStyleLbl="parChTrans1D2" presStyleIdx="0" presStyleCnt="3"/>
      <dgm:spPr/>
      <dgm:t>
        <a:bodyPr/>
        <a:lstStyle/>
        <a:p>
          <a:endParaRPr lang="en-US"/>
        </a:p>
      </dgm:t>
    </dgm:pt>
    <dgm:pt modelId="{1057CF87-6583-46D2-B1A5-8A47984F1894}" type="pres">
      <dgm:prSet presAssocID="{775EBB78-5D25-4645-AFD4-069429D266DF}" presName="hierRoot2" presStyleCnt="0"/>
      <dgm:spPr/>
    </dgm:pt>
    <dgm:pt modelId="{9B007236-4CB3-4FEB-93AA-605BD4BE88DC}" type="pres">
      <dgm:prSet presAssocID="{775EBB78-5D25-4645-AFD4-069429D266DF}" presName="composite2" presStyleCnt="0"/>
      <dgm:spPr/>
    </dgm:pt>
    <dgm:pt modelId="{74D4E2C2-9E44-4EA7-8150-3F3E3710BC20}" type="pres">
      <dgm:prSet presAssocID="{775EBB78-5D25-4645-AFD4-069429D266DF}" presName="background2" presStyleLbl="node2" presStyleIdx="0" presStyleCnt="3"/>
      <dgm:spPr/>
    </dgm:pt>
    <dgm:pt modelId="{BB8D7583-9AA1-4FC3-ABB3-DE061DAE857B}" type="pres">
      <dgm:prSet presAssocID="{775EBB78-5D25-4645-AFD4-069429D266DF}" presName="text2" presStyleLbl="fgAcc2" presStyleIdx="0" presStyleCnt="3">
        <dgm:presLayoutVars>
          <dgm:chPref val="3"/>
        </dgm:presLayoutVars>
      </dgm:prSet>
      <dgm:spPr/>
      <dgm:t>
        <a:bodyPr/>
        <a:lstStyle/>
        <a:p>
          <a:endParaRPr lang="en-US"/>
        </a:p>
      </dgm:t>
    </dgm:pt>
    <dgm:pt modelId="{582BF404-4ABA-42A4-8293-4D97554D8F74}" type="pres">
      <dgm:prSet presAssocID="{775EBB78-5D25-4645-AFD4-069429D266DF}" presName="hierChild3" presStyleCnt="0"/>
      <dgm:spPr/>
    </dgm:pt>
    <dgm:pt modelId="{C9D938A9-4B49-476A-8CF0-463A4AE3B5E5}" type="pres">
      <dgm:prSet presAssocID="{CB97ECF6-C3C0-409B-9312-B1B9061CC23F}" presName="Name10" presStyleLbl="parChTrans1D2" presStyleIdx="1" presStyleCnt="3"/>
      <dgm:spPr/>
      <dgm:t>
        <a:bodyPr/>
        <a:lstStyle/>
        <a:p>
          <a:endParaRPr lang="en-US"/>
        </a:p>
      </dgm:t>
    </dgm:pt>
    <dgm:pt modelId="{52D6C263-B563-4CEB-B641-C41C598C7864}" type="pres">
      <dgm:prSet presAssocID="{7FA11260-A1FE-4E7E-BA26-704DB50A5ADE}" presName="hierRoot2" presStyleCnt="0"/>
      <dgm:spPr/>
    </dgm:pt>
    <dgm:pt modelId="{521DA001-2C75-4B5B-A7F8-1315B7BC3690}" type="pres">
      <dgm:prSet presAssocID="{7FA11260-A1FE-4E7E-BA26-704DB50A5ADE}" presName="composite2" presStyleCnt="0"/>
      <dgm:spPr/>
    </dgm:pt>
    <dgm:pt modelId="{5BA8980C-2F6B-4838-8573-E0E333D325C1}" type="pres">
      <dgm:prSet presAssocID="{7FA11260-A1FE-4E7E-BA26-704DB50A5ADE}" presName="background2" presStyleLbl="node2" presStyleIdx="1" presStyleCnt="3"/>
      <dgm:spPr/>
    </dgm:pt>
    <dgm:pt modelId="{7B985447-407F-472C-9753-75065DCA586A}" type="pres">
      <dgm:prSet presAssocID="{7FA11260-A1FE-4E7E-BA26-704DB50A5ADE}" presName="text2" presStyleLbl="fgAcc2" presStyleIdx="1" presStyleCnt="3">
        <dgm:presLayoutVars>
          <dgm:chPref val="3"/>
        </dgm:presLayoutVars>
      </dgm:prSet>
      <dgm:spPr/>
      <dgm:t>
        <a:bodyPr/>
        <a:lstStyle/>
        <a:p>
          <a:endParaRPr lang="en-US"/>
        </a:p>
      </dgm:t>
    </dgm:pt>
    <dgm:pt modelId="{BCEE2143-6EE3-459C-81CE-1308EE751802}" type="pres">
      <dgm:prSet presAssocID="{7FA11260-A1FE-4E7E-BA26-704DB50A5ADE}" presName="hierChild3" presStyleCnt="0"/>
      <dgm:spPr/>
    </dgm:pt>
    <dgm:pt modelId="{80C02208-E657-47DD-872F-174AACF05D30}" type="pres">
      <dgm:prSet presAssocID="{8E8C2A74-0DE9-41F1-AB59-9F78E75B7E3F}" presName="Name10" presStyleLbl="parChTrans1D2" presStyleIdx="2" presStyleCnt="3"/>
      <dgm:spPr/>
      <dgm:t>
        <a:bodyPr/>
        <a:lstStyle/>
        <a:p>
          <a:endParaRPr lang="en-US"/>
        </a:p>
      </dgm:t>
    </dgm:pt>
    <dgm:pt modelId="{36E0A6B2-6483-43F1-BA61-7F4481A0E541}" type="pres">
      <dgm:prSet presAssocID="{5008358F-D581-4718-B2DA-1306D42CA493}" presName="hierRoot2" presStyleCnt="0"/>
      <dgm:spPr/>
    </dgm:pt>
    <dgm:pt modelId="{0E37A42B-AF0C-4FC3-A7FB-52D2A084B3CB}" type="pres">
      <dgm:prSet presAssocID="{5008358F-D581-4718-B2DA-1306D42CA493}" presName="composite2" presStyleCnt="0"/>
      <dgm:spPr/>
    </dgm:pt>
    <dgm:pt modelId="{8FE4B4CA-9B74-4D78-B3B4-9A1C973CB313}" type="pres">
      <dgm:prSet presAssocID="{5008358F-D581-4718-B2DA-1306D42CA493}" presName="background2" presStyleLbl="node2" presStyleIdx="2" presStyleCnt="3"/>
      <dgm:spPr/>
    </dgm:pt>
    <dgm:pt modelId="{66A5BC18-3FC6-4395-BD2D-20771B20F973}" type="pres">
      <dgm:prSet presAssocID="{5008358F-D581-4718-B2DA-1306D42CA493}" presName="text2" presStyleLbl="fgAcc2" presStyleIdx="2" presStyleCnt="3" custLinFactNeighborX="-1507" custLinFactNeighborY="-2909">
        <dgm:presLayoutVars>
          <dgm:chPref val="3"/>
        </dgm:presLayoutVars>
      </dgm:prSet>
      <dgm:spPr/>
      <dgm:t>
        <a:bodyPr/>
        <a:lstStyle/>
        <a:p>
          <a:endParaRPr lang="en-US"/>
        </a:p>
      </dgm:t>
    </dgm:pt>
    <dgm:pt modelId="{24B0FC66-DECC-43FD-8C7B-DA2A78A576A5}" type="pres">
      <dgm:prSet presAssocID="{5008358F-D581-4718-B2DA-1306D42CA493}" presName="hierChild3" presStyleCnt="0"/>
      <dgm:spPr/>
    </dgm:pt>
    <dgm:pt modelId="{0A1FDE75-57D8-4595-9B73-031063681F65}" type="pres">
      <dgm:prSet presAssocID="{4D98CAA3-48B3-4783-80CF-BDC66B36B5A3}" presName="Name17" presStyleLbl="parChTrans1D3" presStyleIdx="0" presStyleCnt="2"/>
      <dgm:spPr/>
      <dgm:t>
        <a:bodyPr/>
        <a:lstStyle/>
        <a:p>
          <a:endParaRPr lang="en-US"/>
        </a:p>
      </dgm:t>
    </dgm:pt>
    <dgm:pt modelId="{31F15873-CA6F-4977-89EC-CA77DEC54E27}" type="pres">
      <dgm:prSet presAssocID="{3F337CE4-9E35-4601-A39C-BADF639915D0}" presName="hierRoot3" presStyleCnt="0"/>
      <dgm:spPr/>
    </dgm:pt>
    <dgm:pt modelId="{168BD2D7-10CB-46CC-90E0-34091A39AF01}" type="pres">
      <dgm:prSet presAssocID="{3F337CE4-9E35-4601-A39C-BADF639915D0}" presName="composite3" presStyleCnt="0"/>
      <dgm:spPr/>
    </dgm:pt>
    <dgm:pt modelId="{73E8ABE0-E9B0-41E5-AE72-7F6F0B4A45BB}" type="pres">
      <dgm:prSet presAssocID="{3F337CE4-9E35-4601-A39C-BADF639915D0}" presName="background3" presStyleLbl="node3" presStyleIdx="0" presStyleCnt="2"/>
      <dgm:spPr/>
    </dgm:pt>
    <dgm:pt modelId="{F7FB4612-4766-448A-91DD-E90A70B67BA6}" type="pres">
      <dgm:prSet presAssocID="{3F337CE4-9E35-4601-A39C-BADF639915D0}" presName="text3" presStyleLbl="fgAcc3" presStyleIdx="0" presStyleCnt="2">
        <dgm:presLayoutVars>
          <dgm:chPref val="3"/>
        </dgm:presLayoutVars>
      </dgm:prSet>
      <dgm:spPr/>
      <dgm:t>
        <a:bodyPr/>
        <a:lstStyle/>
        <a:p>
          <a:endParaRPr lang="en-US"/>
        </a:p>
      </dgm:t>
    </dgm:pt>
    <dgm:pt modelId="{1BABA026-B7BB-400A-A838-2AC7B79A2BE5}" type="pres">
      <dgm:prSet presAssocID="{3F337CE4-9E35-4601-A39C-BADF639915D0}" presName="hierChild4" presStyleCnt="0"/>
      <dgm:spPr/>
    </dgm:pt>
    <dgm:pt modelId="{6803F9B5-3C62-4482-9780-BABA0A43238D}" type="pres">
      <dgm:prSet presAssocID="{458137BA-B7C4-46EA-925A-855754F35265}" presName="Name23" presStyleLbl="parChTrans1D4" presStyleIdx="0" presStyleCnt="6"/>
      <dgm:spPr/>
      <dgm:t>
        <a:bodyPr/>
        <a:lstStyle/>
        <a:p>
          <a:endParaRPr lang="en-US"/>
        </a:p>
      </dgm:t>
    </dgm:pt>
    <dgm:pt modelId="{CF70DE6E-59D1-4D1E-9A86-52500F66F033}" type="pres">
      <dgm:prSet presAssocID="{EF5FD951-F4BF-4E7D-BB15-0E7C4847080D}" presName="hierRoot4" presStyleCnt="0"/>
      <dgm:spPr/>
    </dgm:pt>
    <dgm:pt modelId="{80FD0DA3-9559-48AB-8605-9BFCF1AFD0A4}" type="pres">
      <dgm:prSet presAssocID="{EF5FD951-F4BF-4E7D-BB15-0E7C4847080D}" presName="composite4" presStyleCnt="0"/>
      <dgm:spPr/>
    </dgm:pt>
    <dgm:pt modelId="{539A0C33-738D-474E-9596-3ADDCA7C7A79}" type="pres">
      <dgm:prSet presAssocID="{EF5FD951-F4BF-4E7D-BB15-0E7C4847080D}" presName="background4" presStyleLbl="node4" presStyleIdx="0" presStyleCnt="6"/>
      <dgm:spPr/>
    </dgm:pt>
    <dgm:pt modelId="{092C9EB0-55FD-4093-A497-75D9909A5ACE}" type="pres">
      <dgm:prSet presAssocID="{EF5FD951-F4BF-4E7D-BB15-0E7C4847080D}" presName="text4" presStyleLbl="fgAcc4" presStyleIdx="0" presStyleCnt="6">
        <dgm:presLayoutVars>
          <dgm:chPref val="3"/>
        </dgm:presLayoutVars>
      </dgm:prSet>
      <dgm:spPr/>
      <dgm:t>
        <a:bodyPr/>
        <a:lstStyle/>
        <a:p>
          <a:endParaRPr lang="en-US"/>
        </a:p>
      </dgm:t>
    </dgm:pt>
    <dgm:pt modelId="{A3BE041F-E9E2-4527-8B40-94DC1860E536}" type="pres">
      <dgm:prSet presAssocID="{EF5FD951-F4BF-4E7D-BB15-0E7C4847080D}" presName="hierChild5" presStyleCnt="0"/>
      <dgm:spPr/>
    </dgm:pt>
    <dgm:pt modelId="{A83FD1C0-5A5F-4D58-8499-63BA4597F4C2}" type="pres">
      <dgm:prSet presAssocID="{D18086DF-3A6D-48D3-8B40-86DE4E077C6F}" presName="Name23" presStyleLbl="parChTrans1D4" presStyleIdx="1" presStyleCnt="6"/>
      <dgm:spPr/>
      <dgm:t>
        <a:bodyPr/>
        <a:lstStyle/>
        <a:p>
          <a:endParaRPr lang="en-US"/>
        </a:p>
      </dgm:t>
    </dgm:pt>
    <dgm:pt modelId="{D3B1A379-429D-4CB0-AF32-481396CF82EC}" type="pres">
      <dgm:prSet presAssocID="{A534BBB2-1645-44CA-AE82-C6CADC051D32}" presName="hierRoot4" presStyleCnt="0"/>
      <dgm:spPr/>
    </dgm:pt>
    <dgm:pt modelId="{8722720A-F40F-4315-9EFD-D9282AC88464}" type="pres">
      <dgm:prSet presAssocID="{A534BBB2-1645-44CA-AE82-C6CADC051D32}" presName="composite4" presStyleCnt="0"/>
      <dgm:spPr/>
    </dgm:pt>
    <dgm:pt modelId="{A9CF6026-C4C3-465B-9D30-833F9D7F49E0}" type="pres">
      <dgm:prSet presAssocID="{A534BBB2-1645-44CA-AE82-C6CADC051D32}" presName="background4" presStyleLbl="node4" presStyleIdx="1" presStyleCnt="6"/>
      <dgm:spPr/>
    </dgm:pt>
    <dgm:pt modelId="{8A7CA1CA-33D5-40CD-81FC-48DD938A6747}" type="pres">
      <dgm:prSet presAssocID="{A534BBB2-1645-44CA-AE82-C6CADC051D32}" presName="text4" presStyleLbl="fgAcc4" presStyleIdx="1" presStyleCnt="6">
        <dgm:presLayoutVars>
          <dgm:chPref val="3"/>
        </dgm:presLayoutVars>
      </dgm:prSet>
      <dgm:spPr/>
      <dgm:t>
        <a:bodyPr/>
        <a:lstStyle/>
        <a:p>
          <a:endParaRPr lang="en-US"/>
        </a:p>
      </dgm:t>
    </dgm:pt>
    <dgm:pt modelId="{F672803A-9529-4153-A0CE-E610B8913DB2}" type="pres">
      <dgm:prSet presAssocID="{A534BBB2-1645-44CA-AE82-C6CADC051D32}" presName="hierChild5" presStyleCnt="0"/>
      <dgm:spPr/>
    </dgm:pt>
    <dgm:pt modelId="{CA555C3B-2D43-47CD-90B9-6AC48E955997}" type="pres">
      <dgm:prSet presAssocID="{C366CDEE-5C36-4279-A3E2-A3E4D29B39AE}" presName="Name17" presStyleLbl="parChTrans1D3" presStyleIdx="1" presStyleCnt="2"/>
      <dgm:spPr/>
      <dgm:t>
        <a:bodyPr/>
        <a:lstStyle/>
        <a:p>
          <a:endParaRPr lang="en-US"/>
        </a:p>
      </dgm:t>
    </dgm:pt>
    <dgm:pt modelId="{18544217-9FCA-4B47-9501-88866CFD4874}" type="pres">
      <dgm:prSet presAssocID="{0D95C90D-0272-474B-B6A8-C660F3C6354F}" presName="hierRoot3" presStyleCnt="0"/>
      <dgm:spPr/>
    </dgm:pt>
    <dgm:pt modelId="{75A95B78-562C-4692-A5B5-C03191BD43F0}" type="pres">
      <dgm:prSet presAssocID="{0D95C90D-0272-474B-B6A8-C660F3C6354F}" presName="composite3" presStyleCnt="0"/>
      <dgm:spPr/>
    </dgm:pt>
    <dgm:pt modelId="{46E43183-7432-4A45-9EDF-47AF6E0BBF32}" type="pres">
      <dgm:prSet presAssocID="{0D95C90D-0272-474B-B6A8-C660F3C6354F}" presName="background3" presStyleLbl="node3" presStyleIdx="1" presStyleCnt="2"/>
      <dgm:spPr/>
    </dgm:pt>
    <dgm:pt modelId="{D1C1A163-2CEE-4CDB-8C21-2003D5CB35EE}" type="pres">
      <dgm:prSet presAssocID="{0D95C90D-0272-474B-B6A8-C660F3C6354F}" presName="text3" presStyleLbl="fgAcc3" presStyleIdx="1" presStyleCnt="2">
        <dgm:presLayoutVars>
          <dgm:chPref val="3"/>
        </dgm:presLayoutVars>
      </dgm:prSet>
      <dgm:spPr/>
      <dgm:t>
        <a:bodyPr/>
        <a:lstStyle/>
        <a:p>
          <a:endParaRPr lang="en-US"/>
        </a:p>
      </dgm:t>
    </dgm:pt>
    <dgm:pt modelId="{4F7EF570-8410-49E7-8F6D-EAC106684605}" type="pres">
      <dgm:prSet presAssocID="{0D95C90D-0272-474B-B6A8-C660F3C6354F}" presName="hierChild4" presStyleCnt="0"/>
      <dgm:spPr/>
    </dgm:pt>
    <dgm:pt modelId="{A5A46808-4B01-4B8A-958C-EC32BB535D54}" type="pres">
      <dgm:prSet presAssocID="{BB31164A-7151-4AAC-A18B-6F5D94F63002}" presName="Name23" presStyleLbl="parChTrans1D4" presStyleIdx="2" presStyleCnt="6"/>
      <dgm:spPr/>
      <dgm:t>
        <a:bodyPr/>
        <a:lstStyle/>
        <a:p>
          <a:endParaRPr lang="en-US"/>
        </a:p>
      </dgm:t>
    </dgm:pt>
    <dgm:pt modelId="{EDB76E3F-BA91-4D40-8397-1C1EC34A6D69}" type="pres">
      <dgm:prSet presAssocID="{269F4E93-C6EC-4981-8036-4E69C84F43D0}" presName="hierRoot4" presStyleCnt="0"/>
      <dgm:spPr/>
    </dgm:pt>
    <dgm:pt modelId="{32263845-0BF1-4A6C-815E-21DF9D659C4D}" type="pres">
      <dgm:prSet presAssocID="{269F4E93-C6EC-4981-8036-4E69C84F43D0}" presName="composite4" presStyleCnt="0"/>
      <dgm:spPr/>
    </dgm:pt>
    <dgm:pt modelId="{9E262DB7-C3DB-423B-BE87-86EA29C8203C}" type="pres">
      <dgm:prSet presAssocID="{269F4E93-C6EC-4981-8036-4E69C84F43D0}" presName="background4" presStyleLbl="node4" presStyleIdx="2" presStyleCnt="6"/>
      <dgm:spPr/>
    </dgm:pt>
    <dgm:pt modelId="{F9CCBE48-32D8-4BB3-8F0E-6F94190FB064}" type="pres">
      <dgm:prSet presAssocID="{269F4E93-C6EC-4981-8036-4E69C84F43D0}" presName="text4" presStyleLbl="fgAcc4" presStyleIdx="2" presStyleCnt="6">
        <dgm:presLayoutVars>
          <dgm:chPref val="3"/>
        </dgm:presLayoutVars>
      </dgm:prSet>
      <dgm:spPr/>
      <dgm:t>
        <a:bodyPr/>
        <a:lstStyle/>
        <a:p>
          <a:endParaRPr lang="en-US"/>
        </a:p>
      </dgm:t>
    </dgm:pt>
    <dgm:pt modelId="{050A5028-2BB8-4B9A-93C6-B21A72697DEC}" type="pres">
      <dgm:prSet presAssocID="{269F4E93-C6EC-4981-8036-4E69C84F43D0}" presName="hierChild5" presStyleCnt="0"/>
      <dgm:spPr/>
    </dgm:pt>
    <dgm:pt modelId="{C3DFBE3A-6B04-410E-9C2E-D25C6A0FF8B5}" type="pres">
      <dgm:prSet presAssocID="{AECF3F73-DD77-487D-B6E5-EA9C94C66D6A}" presName="Name23" presStyleLbl="parChTrans1D4" presStyleIdx="3" presStyleCnt="6"/>
      <dgm:spPr/>
      <dgm:t>
        <a:bodyPr/>
        <a:lstStyle/>
        <a:p>
          <a:endParaRPr lang="en-US"/>
        </a:p>
      </dgm:t>
    </dgm:pt>
    <dgm:pt modelId="{6C1D6060-F2B8-4427-9B0B-67AE7919F69C}" type="pres">
      <dgm:prSet presAssocID="{0D60DDF7-7A38-4370-8ABA-7D2BC17E9330}" presName="hierRoot4" presStyleCnt="0"/>
      <dgm:spPr/>
    </dgm:pt>
    <dgm:pt modelId="{3B822A10-70E1-41E5-AFB7-284208149678}" type="pres">
      <dgm:prSet presAssocID="{0D60DDF7-7A38-4370-8ABA-7D2BC17E9330}" presName="composite4" presStyleCnt="0"/>
      <dgm:spPr/>
    </dgm:pt>
    <dgm:pt modelId="{7E6AAC34-BABE-44FA-9DC9-FF7FBC0AC09D}" type="pres">
      <dgm:prSet presAssocID="{0D60DDF7-7A38-4370-8ABA-7D2BC17E9330}" presName="background4" presStyleLbl="node4" presStyleIdx="3" presStyleCnt="6"/>
      <dgm:spPr/>
    </dgm:pt>
    <dgm:pt modelId="{FD780B16-AEDD-4B07-9B97-CF261774E381}" type="pres">
      <dgm:prSet presAssocID="{0D60DDF7-7A38-4370-8ABA-7D2BC17E9330}" presName="text4" presStyleLbl="fgAcc4" presStyleIdx="3" presStyleCnt="6">
        <dgm:presLayoutVars>
          <dgm:chPref val="3"/>
        </dgm:presLayoutVars>
      </dgm:prSet>
      <dgm:spPr/>
      <dgm:t>
        <a:bodyPr/>
        <a:lstStyle/>
        <a:p>
          <a:endParaRPr lang="en-US"/>
        </a:p>
      </dgm:t>
    </dgm:pt>
    <dgm:pt modelId="{056A106C-C3A0-47F6-95A5-8FB10D82BD88}" type="pres">
      <dgm:prSet presAssocID="{0D60DDF7-7A38-4370-8ABA-7D2BC17E9330}" presName="hierChild5" presStyleCnt="0"/>
      <dgm:spPr/>
    </dgm:pt>
    <dgm:pt modelId="{4097D241-9C70-46C9-9A59-3EF92F184746}" type="pres">
      <dgm:prSet presAssocID="{7A60E3CF-FB2C-40FA-8B16-A3AB39BE3A47}" presName="Name23" presStyleLbl="parChTrans1D4" presStyleIdx="4" presStyleCnt="6"/>
      <dgm:spPr/>
      <dgm:t>
        <a:bodyPr/>
        <a:lstStyle/>
        <a:p>
          <a:endParaRPr lang="en-US"/>
        </a:p>
      </dgm:t>
    </dgm:pt>
    <dgm:pt modelId="{AD40D624-E385-419C-8AE6-B60BCD7A3041}" type="pres">
      <dgm:prSet presAssocID="{9A09227C-D2EB-49F5-BB88-73C11FDDFD51}" presName="hierRoot4" presStyleCnt="0"/>
      <dgm:spPr/>
    </dgm:pt>
    <dgm:pt modelId="{2BAE4ADB-436E-4DEB-BE5A-9F70456B5347}" type="pres">
      <dgm:prSet presAssocID="{9A09227C-D2EB-49F5-BB88-73C11FDDFD51}" presName="composite4" presStyleCnt="0"/>
      <dgm:spPr/>
    </dgm:pt>
    <dgm:pt modelId="{4DB4FE6E-23DA-4390-AAEC-983CE32CCB1A}" type="pres">
      <dgm:prSet presAssocID="{9A09227C-D2EB-49F5-BB88-73C11FDDFD51}" presName="background4" presStyleLbl="node4" presStyleIdx="4" presStyleCnt="6"/>
      <dgm:spPr/>
    </dgm:pt>
    <dgm:pt modelId="{F320B566-D4A7-42C6-876D-38169D28A6AD}" type="pres">
      <dgm:prSet presAssocID="{9A09227C-D2EB-49F5-BB88-73C11FDDFD51}" presName="text4" presStyleLbl="fgAcc4" presStyleIdx="4" presStyleCnt="6" custScaleX="184263">
        <dgm:presLayoutVars>
          <dgm:chPref val="3"/>
        </dgm:presLayoutVars>
      </dgm:prSet>
      <dgm:spPr/>
      <dgm:t>
        <a:bodyPr/>
        <a:lstStyle/>
        <a:p>
          <a:endParaRPr lang="en-US"/>
        </a:p>
      </dgm:t>
    </dgm:pt>
    <dgm:pt modelId="{0AA2A160-3F10-4C00-943E-A2D88848723A}" type="pres">
      <dgm:prSet presAssocID="{9A09227C-D2EB-49F5-BB88-73C11FDDFD51}" presName="hierChild5" presStyleCnt="0"/>
      <dgm:spPr/>
    </dgm:pt>
    <dgm:pt modelId="{6C3EE78D-7CBF-48F0-BC46-A47119283F9E}" type="pres">
      <dgm:prSet presAssocID="{7324ED04-3774-4591-9BD2-EE69AABED3D2}" presName="Name23" presStyleLbl="parChTrans1D4" presStyleIdx="5" presStyleCnt="6"/>
      <dgm:spPr/>
      <dgm:t>
        <a:bodyPr/>
        <a:lstStyle/>
        <a:p>
          <a:endParaRPr lang="en-US"/>
        </a:p>
      </dgm:t>
    </dgm:pt>
    <dgm:pt modelId="{F27DF75D-F3B2-4275-860F-0F519A92508E}" type="pres">
      <dgm:prSet presAssocID="{E980FA50-4337-469B-8DC3-16432E9EBA76}" presName="hierRoot4" presStyleCnt="0"/>
      <dgm:spPr/>
    </dgm:pt>
    <dgm:pt modelId="{D7BE5027-090A-4812-8B18-EC23CCB8C889}" type="pres">
      <dgm:prSet presAssocID="{E980FA50-4337-469B-8DC3-16432E9EBA76}" presName="composite4" presStyleCnt="0"/>
      <dgm:spPr/>
    </dgm:pt>
    <dgm:pt modelId="{A2A8B0D6-2953-469C-A56F-ACC147107AFF}" type="pres">
      <dgm:prSet presAssocID="{E980FA50-4337-469B-8DC3-16432E9EBA76}" presName="background4" presStyleLbl="node4" presStyleIdx="5" presStyleCnt="6"/>
      <dgm:spPr/>
    </dgm:pt>
    <dgm:pt modelId="{0828DF47-E8ED-4CE9-B95F-3CCAA4D3E95F}" type="pres">
      <dgm:prSet presAssocID="{E980FA50-4337-469B-8DC3-16432E9EBA76}" presName="text4" presStyleLbl="fgAcc4" presStyleIdx="5" presStyleCnt="6" custScaleX="151797">
        <dgm:presLayoutVars>
          <dgm:chPref val="3"/>
        </dgm:presLayoutVars>
      </dgm:prSet>
      <dgm:spPr/>
      <dgm:t>
        <a:bodyPr/>
        <a:lstStyle/>
        <a:p>
          <a:endParaRPr lang="en-US"/>
        </a:p>
      </dgm:t>
    </dgm:pt>
    <dgm:pt modelId="{DEB48F79-0B66-4D7F-9323-B29FD32010AA}" type="pres">
      <dgm:prSet presAssocID="{E980FA50-4337-469B-8DC3-16432E9EBA76}" presName="hierChild5" presStyleCnt="0"/>
      <dgm:spPr/>
    </dgm:pt>
  </dgm:ptLst>
  <dgm:cxnLst>
    <dgm:cxn modelId="{82444A92-2A4C-493B-AD27-F67F07991C8D}" srcId="{754A40A1-5B46-42EE-9F65-D0CBFCB7984B}" destId="{7FA11260-A1FE-4E7E-BA26-704DB50A5ADE}" srcOrd="1" destOrd="0" parTransId="{CB97ECF6-C3C0-409B-9312-B1B9061CC23F}" sibTransId="{A2967DDC-C7BD-474F-9509-B883C421CF82}"/>
    <dgm:cxn modelId="{07CD7761-F5FA-4B74-83CB-5C6EC3C4131B}" type="presOf" srcId="{775EBB78-5D25-4645-AFD4-069429D266DF}" destId="{BB8D7583-9AA1-4FC3-ABB3-DE061DAE857B}" srcOrd="0" destOrd="0" presId="urn:microsoft.com/office/officeart/2005/8/layout/hierarchy1"/>
    <dgm:cxn modelId="{91E17B76-C000-4EC2-B6FB-767E1D2AE549}" type="presOf" srcId="{E980FA50-4337-469B-8DC3-16432E9EBA76}" destId="{0828DF47-E8ED-4CE9-B95F-3CCAA4D3E95F}" srcOrd="0" destOrd="0" presId="urn:microsoft.com/office/officeart/2005/8/layout/hierarchy1"/>
    <dgm:cxn modelId="{FFE241CB-6E2F-477C-A457-8CAF528B3871}" type="presOf" srcId="{0D95C90D-0272-474B-B6A8-C660F3C6354F}" destId="{D1C1A163-2CEE-4CDB-8C21-2003D5CB35EE}" srcOrd="0" destOrd="0" presId="urn:microsoft.com/office/officeart/2005/8/layout/hierarchy1"/>
    <dgm:cxn modelId="{D72D923A-616F-46AB-84A8-03E4D450CA47}" srcId="{0D95C90D-0272-474B-B6A8-C660F3C6354F}" destId="{269F4E93-C6EC-4981-8036-4E69C84F43D0}" srcOrd="0" destOrd="0" parTransId="{BB31164A-7151-4AAC-A18B-6F5D94F63002}" sibTransId="{ACB50C94-13F9-4B5C-8C54-4CFDD184A2D9}"/>
    <dgm:cxn modelId="{720E943E-2055-45C1-B6EA-D7E1997D6F73}" srcId="{754A40A1-5B46-42EE-9F65-D0CBFCB7984B}" destId="{5008358F-D581-4718-B2DA-1306D42CA493}" srcOrd="2" destOrd="0" parTransId="{8E8C2A74-0DE9-41F1-AB59-9F78E75B7E3F}" sibTransId="{4C899598-294C-4153-8140-E9402826C619}"/>
    <dgm:cxn modelId="{C40D3583-7E24-4436-B14B-76F22275D94D}" type="presOf" srcId="{754A40A1-5B46-42EE-9F65-D0CBFCB7984B}" destId="{2B89C6BF-8348-4EEB-A55A-6C1E36B63714}" srcOrd="0" destOrd="0" presId="urn:microsoft.com/office/officeart/2005/8/layout/hierarchy1"/>
    <dgm:cxn modelId="{AAF15C95-8616-4A55-9450-924631DE0472}" type="presOf" srcId="{269F4E93-C6EC-4981-8036-4E69C84F43D0}" destId="{F9CCBE48-32D8-4BB3-8F0E-6F94190FB064}" srcOrd="0" destOrd="0" presId="urn:microsoft.com/office/officeart/2005/8/layout/hierarchy1"/>
    <dgm:cxn modelId="{34ACC887-1AA6-42C8-86B5-C8AAB45500D4}" srcId="{0D95C90D-0272-474B-B6A8-C660F3C6354F}" destId="{0D60DDF7-7A38-4370-8ABA-7D2BC17E9330}" srcOrd="1" destOrd="0" parTransId="{AECF3F73-DD77-487D-B6E5-EA9C94C66D6A}" sibTransId="{F7708A0C-7D16-400A-9BB1-5ED2D2B056FD}"/>
    <dgm:cxn modelId="{A5817B6F-5CD5-4401-8185-A2AC861A236B}" srcId="{0D60DDF7-7A38-4370-8ABA-7D2BC17E9330}" destId="{9A09227C-D2EB-49F5-BB88-73C11FDDFD51}" srcOrd="0" destOrd="0" parTransId="{7A60E3CF-FB2C-40FA-8B16-A3AB39BE3A47}" sibTransId="{1021A814-6511-487B-99F9-00C11A134AD6}"/>
    <dgm:cxn modelId="{1426E0A1-5B0E-4838-BE80-110EE838E093}" type="presOf" srcId="{458137BA-B7C4-46EA-925A-855754F35265}" destId="{6803F9B5-3C62-4482-9780-BABA0A43238D}" srcOrd="0" destOrd="0" presId="urn:microsoft.com/office/officeart/2005/8/layout/hierarchy1"/>
    <dgm:cxn modelId="{722B8C32-8AA5-486A-AD3F-C55F0D3D06FC}" type="presOf" srcId="{5008358F-D581-4718-B2DA-1306D42CA493}" destId="{66A5BC18-3FC6-4395-BD2D-20771B20F973}" srcOrd="0" destOrd="0" presId="urn:microsoft.com/office/officeart/2005/8/layout/hierarchy1"/>
    <dgm:cxn modelId="{6094D8C4-C988-4081-9C3D-FA510D41BACB}" srcId="{754A40A1-5B46-42EE-9F65-D0CBFCB7984B}" destId="{775EBB78-5D25-4645-AFD4-069429D266DF}" srcOrd="0" destOrd="0" parTransId="{C8580BF7-9412-4C88-A314-849FDBA34799}" sibTransId="{EF54978D-88C5-466A-80AE-6234222E4211}"/>
    <dgm:cxn modelId="{8D503E50-1770-420F-B18B-B178795D592D}" type="presOf" srcId="{8E8C2A74-0DE9-41F1-AB59-9F78E75B7E3F}" destId="{80C02208-E657-47DD-872F-174AACF05D30}" srcOrd="0" destOrd="0" presId="urn:microsoft.com/office/officeart/2005/8/layout/hierarchy1"/>
    <dgm:cxn modelId="{A0B0EE84-D4DD-45D7-AB76-E9160EDA27D9}" type="presOf" srcId="{3F337CE4-9E35-4601-A39C-BADF639915D0}" destId="{F7FB4612-4766-448A-91DD-E90A70B67BA6}" srcOrd="0" destOrd="0" presId="urn:microsoft.com/office/officeart/2005/8/layout/hierarchy1"/>
    <dgm:cxn modelId="{2A1B4EF9-A833-458E-8029-1E9EF449B50F}" srcId="{3F337CE4-9E35-4601-A39C-BADF639915D0}" destId="{EF5FD951-F4BF-4E7D-BB15-0E7C4847080D}" srcOrd="0" destOrd="0" parTransId="{458137BA-B7C4-46EA-925A-855754F35265}" sibTransId="{EEE5BE8A-D4A3-4536-9569-EDF12AA3C77A}"/>
    <dgm:cxn modelId="{BC53A406-7A03-43C2-9DA4-865A8EA4AF5A}" type="presOf" srcId="{7FA11260-A1FE-4E7E-BA26-704DB50A5ADE}" destId="{7B985447-407F-472C-9753-75065DCA586A}" srcOrd="0" destOrd="0" presId="urn:microsoft.com/office/officeart/2005/8/layout/hierarchy1"/>
    <dgm:cxn modelId="{BEE57741-587D-4BCB-A00A-544DB83AD480}" type="presOf" srcId="{9A09227C-D2EB-49F5-BB88-73C11FDDFD51}" destId="{F320B566-D4A7-42C6-876D-38169D28A6AD}" srcOrd="0" destOrd="0" presId="urn:microsoft.com/office/officeart/2005/8/layout/hierarchy1"/>
    <dgm:cxn modelId="{7DE62A18-7C67-4B59-B830-54E711A1993E}" type="presOf" srcId="{7A60E3CF-FB2C-40FA-8B16-A3AB39BE3A47}" destId="{4097D241-9C70-46C9-9A59-3EF92F184746}" srcOrd="0" destOrd="0" presId="urn:microsoft.com/office/officeart/2005/8/layout/hierarchy1"/>
    <dgm:cxn modelId="{95DD37DF-0B8F-43D6-A52C-C0DC3185AA6A}" srcId="{3F337CE4-9E35-4601-A39C-BADF639915D0}" destId="{A534BBB2-1645-44CA-AE82-C6CADC051D32}" srcOrd="1" destOrd="0" parTransId="{D18086DF-3A6D-48D3-8B40-86DE4E077C6F}" sibTransId="{7777F17D-256F-4D38-9AA4-A55D879923B2}"/>
    <dgm:cxn modelId="{6B2B153C-B17A-4A7D-A47F-9D02FF777FF9}" type="presOf" srcId="{AECF3F73-DD77-487D-B6E5-EA9C94C66D6A}" destId="{C3DFBE3A-6B04-410E-9C2E-D25C6A0FF8B5}" srcOrd="0" destOrd="0" presId="urn:microsoft.com/office/officeart/2005/8/layout/hierarchy1"/>
    <dgm:cxn modelId="{15997371-4217-4824-9531-F7CCA822963B}" srcId="{E71F4F04-0B29-4477-B0A5-7E43DC830A3C}" destId="{754A40A1-5B46-42EE-9F65-D0CBFCB7984B}" srcOrd="0" destOrd="0" parTransId="{4E6310E2-3FDF-43D9-B27D-432D64DFCE4E}" sibTransId="{97AE209B-72D2-4AEA-8CD4-8FC51F634570}"/>
    <dgm:cxn modelId="{6F81C1C1-E48E-4A4C-BAD9-7F812F0ECDCF}" type="presOf" srcId="{4D98CAA3-48B3-4783-80CF-BDC66B36B5A3}" destId="{0A1FDE75-57D8-4595-9B73-031063681F65}" srcOrd="0" destOrd="0" presId="urn:microsoft.com/office/officeart/2005/8/layout/hierarchy1"/>
    <dgm:cxn modelId="{553C86FE-D2FA-45CA-BCC8-ABDBC1022E55}" srcId="{5008358F-D581-4718-B2DA-1306D42CA493}" destId="{0D95C90D-0272-474B-B6A8-C660F3C6354F}" srcOrd="1" destOrd="0" parTransId="{C366CDEE-5C36-4279-A3E2-A3E4D29B39AE}" sibTransId="{6C85A835-608B-4817-B794-0D896B788E51}"/>
    <dgm:cxn modelId="{225E5ED4-7CA0-47C9-A0CC-18854DE9E541}" srcId="{0D60DDF7-7A38-4370-8ABA-7D2BC17E9330}" destId="{E980FA50-4337-469B-8DC3-16432E9EBA76}" srcOrd="1" destOrd="0" parTransId="{7324ED04-3774-4591-9BD2-EE69AABED3D2}" sibTransId="{D9C92390-5301-47BC-A116-521833700EB3}"/>
    <dgm:cxn modelId="{C2C32F0F-F685-4FBE-B4E6-D75224E56712}" type="presOf" srcId="{C8580BF7-9412-4C88-A314-849FDBA34799}" destId="{7DC92DD8-9FE3-4560-AE5A-1122AEC4E750}" srcOrd="0" destOrd="0" presId="urn:microsoft.com/office/officeart/2005/8/layout/hierarchy1"/>
    <dgm:cxn modelId="{849FCA64-2633-4661-B812-3E30B66CF741}" srcId="{5008358F-D581-4718-B2DA-1306D42CA493}" destId="{3F337CE4-9E35-4601-A39C-BADF639915D0}" srcOrd="0" destOrd="0" parTransId="{4D98CAA3-48B3-4783-80CF-BDC66B36B5A3}" sibTransId="{916D1974-D0AD-4087-8DB3-ECAA490CEF88}"/>
    <dgm:cxn modelId="{E491C4C1-4480-4278-B570-47A2745DB495}" type="presOf" srcId="{EF5FD951-F4BF-4E7D-BB15-0E7C4847080D}" destId="{092C9EB0-55FD-4093-A497-75D9909A5ACE}" srcOrd="0" destOrd="0" presId="urn:microsoft.com/office/officeart/2005/8/layout/hierarchy1"/>
    <dgm:cxn modelId="{247C35F8-F9BD-4BC2-8093-3D2B64892F53}" type="presOf" srcId="{E71F4F04-0B29-4477-B0A5-7E43DC830A3C}" destId="{B8057FDB-E833-4A54-9010-12E99FF412B6}" srcOrd="0" destOrd="0" presId="urn:microsoft.com/office/officeart/2005/8/layout/hierarchy1"/>
    <dgm:cxn modelId="{89143389-8916-4E02-B306-FD938E3CC1C0}" type="presOf" srcId="{7324ED04-3774-4591-9BD2-EE69AABED3D2}" destId="{6C3EE78D-7CBF-48F0-BC46-A47119283F9E}" srcOrd="0" destOrd="0" presId="urn:microsoft.com/office/officeart/2005/8/layout/hierarchy1"/>
    <dgm:cxn modelId="{2FAB7E30-DDE0-48D1-8C80-0F9EDABE900D}" type="presOf" srcId="{CB97ECF6-C3C0-409B-9312-B1B9061CC23F}" destId="{C9D938A9-4B49-476A-8CF0-463A4AE3B5E5}" srcOrd="0" destOrd="0" presId="urn:microsoft.com/office/officeart/2005/8/layout/hierarchy1"/>
    <dgm:cxn modelId="{61C6171C-550A-46E2-AAF6-02897A45E824}" type="presOf" srcId="{D18086DF-3A6D-48D3-8B40-86DE4E077C6F}" destId="{A83FD1C0-5A5F-4D58-8499-63BA4597F4C2}" srcOrd="0" destOrd="0" presId="urn:microsoft.com/office/officeart/2005/8/layout/hierarchy1"/>
    <dgm:cxn modelId="{E703A4C3-CB0D-4E1E-8849-93C5412EFAD8}" type="presOf" srcId="{C366CDEE-5C36-4279-A3E2-A3E4D29B39AE}" destId="{CA555C3B-2D43-47CD-90B9-6AC48E955997}" srcOrd="0" destOrd="0" presId="urn:microsoft.com/office/officeart/2005/8/layout/hierarchy1"/>
    <dgm:cxn modelId="{0C1EBE25-51A4-4C3A-AB20-94485694EF03}" type="presOf" srcId="{BB31164A-7151-4AAC-A18B-6F5D94F63002}" destId="{A5A46808-4B01-4B8A-958C-EC32BB535D54}" srcOrd="0" destOrd="0" presId="urn:microsoft.com/office/officeart/2005/8/layout/hierarchy1"/>
    <dgm:cxn modelId="{B329C94B-16AC-44BE-BC1D-5AF72DE9C6AD}" type="presOf" srcId="{A534BBB2-1645-44CA-AE82-C6CADC051D32}" destId="{8A7CA1CA-33D5-40CD-81FC-48DD938A6747}" srcOrd="0" destOrd="0" presId="urn:microsoft.com/office/officeart/2005/8/layout/hierarchy1"/>
    <dgm:cxn modelId="{D8BA9C1B-5D0D-4862-B5ED-C04278425357}" type="presOf" srcId="{0D60DDF7-7A38-4370-8ABA-7D2BC17E9330}" destId="{FD780B16-AEDD-4B07-9B97-CF261774E381}" srcOrd="0" destOrd="0" presId="urn:microsoft.com/office/officeart/2005/8/layout/hierarchy1"/>
    <dgm:cxn modelId="{53900CBD-ED05-4576-9ADF-72898D8407A0}" type="presParOf" srcId="{B8057FDB-E833-4A54-9010-12E99FF412B6}" destId="{0BBECD04-474A-4B37-96E0-C8898963210F}" srcOrd="0" destOrd="0" presId="urn:microsoft.com/office/officeart/2005/8/layout/hierarchy1"/>
    <dgm:cxn modelId="{06CD373E-4E03-4A4A-A9B9-989292FA92A0}" type="presParOf" srcId="{0BBECD04-474A-4B37-96E0-C8898963210F}" destId="{8DCD0A20-1A40-4B69-B7DA-FC584383D505}" srcOrd="0" destOrd="0" presId="urn:microsoft.com/office/officeart/2005/8/layout/hierarchy1"/>
    <dgm:cxn modelId="{B4CB260E-92D4-436B-9D74-4EC121596ECA}" type="presParOf" srcId="{8DCD0A20-1A40-4B69-B7DA-FC584383D505}" destId="{3B151AD5-89B3-4565-BAF9-9985B8681103}" srcOrd="0" destOrd="0" presId="urn:microsoft.com/office/officeart/2005/8/layout/hierarchy1"/>
    <dgm:cxn modelId="{58339574-C81D-4D2E-814A-330C770A5F62}" type="presParOf" srcId="{8DCD0A20-1A40-4B69-B7DA-FC584383D505}" destId="{2B89C6BF-8348-4EEB-A55A-6C1E36B63714}" srcOrd="1" destOrd="0" presId="urn:microsoft.com/office/officeart/2005/8/layout/hierarchy1"/>
    <dgm:cxn modelId="{CC210C0F-AC10-46F3-8E21-BCF75AE81ED7}" type="presParOf" srcId="{0BBECD04-474A-4B37-96E0-C8898963210F}" destId="{CC5B36FB-FEB2-422E-99A0-B96546689718}" srcOrd="1" destOrd="0" presId="urn:microsoft.com/office/officeart/2005/8/layout/hierarchy1"/>
    <dgm:cxn modelId="{235CE9AF-ED68-4D55-B323-596A62000D31}" type="presParOf" srcId="{CC5B36FB-FEB2-422E-99A0-B96546689718}" destId="{7DC92DD8-9FE3-4560-AE5A-1122AEC4E750}" srcOrd="0" destOrd="0" presId="urn:microsoft.com/office/officeart/2005/8/layout/hierarchy1"/>
    <dgm:cxn modelId="{64821ADC-8972-43FB-8AA2-6ACCE84A54B9}" type="presParOf" srcId="{CC5B36FB-FEB2-422E-99A0-B96546689718}" destId="{1057CF87-6583-46D2-B1A5-8A47984F1894}" srcOrd="1" destOrd="0" presId="urn:microsoft.com/office/officeart/2005/8/layout/hierarchy1"/>
    <dgm:cxn modelId="{BD4E04F4-AA62-4BDD-89D1-464242B32026}" type="presParOf" srcId="{1057CF87-6583-46D2-B1A5-8A47984F1894}" destId="{9B007236-4CB3-4FEB-93AA-605BD4BE88DC}" srcOrd="0" destOrd="0" presId="urn:microsoft.com/office/officeart/2005/8/layout/hierarchy1"/>
    <dgm:cxn modelId="{D86E7B76-C82D-4576-A60B-B9F05F9E12B1}" type="presParOf" srcId="{9B007236-4CB3-4FEB-93AA-605BD4BE88DC}" destId="{74D4E2C2-9E44-4EA7-8150-3F3E3710BC20}" srcOrd="0" destOrd="0" presId="urn:microsoft.com/office/officeart/2005/8/layout/hierarchy1"/>
    <dgm:cxn modelId="{F2AD2D32-2BC8-4412-8158-40F7DBBAA4B1}" type="presParOf" srcId="{9B007236-4CB3-4FEB-93AA-605BD4BE88DC}" destId="{BB8D7583-9AA1-4FC3-ABB3-DE061DAE857B}" srcOrd="1" destOrd="0" presId="urn:microsoft.com/office/officeart/2005/8/layout/hierarchy1"/>
    <dgm:cxn modelId="{8E6E99D1-4002-41F7-B277-5D3B54E5BB30}" type="presParOf" srcId="{1057CF87-6583-46D2-B1A5-8A47984F1894}" destId="{582BF404-4ABA-42A4-8293-4D97554D8F74}" srcOrd="1" destOrd="0" presId="urn:microsoft.com/office/officeart/2005/8/layout/hierarchy1"/>
    <dgm:cxn modelId="{A9699D51-44E5-435A-BF4C-DD85BE19F023}" type="presParOf" srcId="{CC5B36FB-FEB2-422E-99A0-B96546689718}" destId="{C9D938A9-4B49-476A-8CF0-463A4AE3B5E5}" srcOrd="2" destOrd="0" presId="urn:microsoft.com/office/officeart/2005/8/layout/hierarchy1"/>
    <dgm:cxn modelId="{E1CCF73F-4522-4B8F-A824-349226D2843E}" type="presParOf" srcId="{CC5B36FB-FEB2-422E-99A0-B96546689718}" destId="{52D6C263-B563-4CEB-B641-C41C598C7864}" srcOrd="3" destOrd="0" presId="urn:microsoft.com/office/officeart/2005/8/layout/hierarchy1"/>
    <dgm:cxn modelId="{F6B44039-72F9-4FD4-9390-7914868B4794}" type="presParOf" srcId="{52D6C263-B563-4CEB-B641-C41C598C7864}" destId="{521DA001-2C75-4B5B-A7F8-1315B7BC3690}" srcOrd="0" destOrd="0" presId="urn:microsoft.com/office/officeart/2005/8/layout/hierarchy1"/>
    <dgm:cxn modelId="{D67586A2-B63B-4BA5-82E4-61283BED0F89}" type="presParOf" srcId="{521DA001-2C75-4B5B-A7F8-1315B7BC3690}" destId="{5BA8980C-2F6B-4838-8573-E0E333D325C1}" srcOrd="0" destOrd="0" presId="urn:microsoft.com/office/officeart/2005/8/layout/hierarchy1"/>
    <dgm:cxn modelId="{1C59A62B-659E-4BEE-AC2E-6B26B9DDC824}" type="presParOf" srcId="{521DA001-2C75-4B5B-A7F8-1315B7BC3690}" destId="{7B985447-407F-472C-9753-75065DCA586A}" srcOrd="1" destOrd="0" presId="urn:microsoft.com/office/officeart/2005/8/layout/hierarchy1"/>
    <dgm:cxn modelId="{492AC101-66E5-4BCE-8B60-203250E4ACB3}" type="presParOf" srcId="{52D6C263-B563-4CEB-B641-C41C598C7864}" destId="{BCEE2143-6EE3-459C-81CE-1308EE751802}" srcOrd="1" destOrd="0" presId="urn:microsoft.com/office/officeart/2005/8/layout/hierarchy1"/>
    <dgm:cxn modelId="{D2A78B99-F0DA-4E3E-AFB5-9758384874A4}" type="presParOf" srcId="{CC5B36FB-FEB2-422E-99A0-B96546689718}" destId="{80C02208-E657-47DD-872F-174AACF05D30}" srcOrd="4" destOrd="0" presId="urn:microsoft.com/office/officeart/2005/8/layout/hierarchy1"/>
    <dgm:cxn modelId="{3EFE46DB-EA72-40A8-960B-F720C9E01194}" type="presParOf" srcId="{CC5B36FB-FEB2-422E-99A0-B96546689718}" destId="{36E0A6B2-6483-43F1-BA61-7F4481A0E541}" srcOrd="5" destOrd="0" presId="urn:microsoft.com/office/officeart/2005/8/layout/hierarchy1"/>
    <dgm:cxn modelId="{0E6F91DB-995F-4BA9-B3D4-BA0CFD551AAC}" type="presParOf" srcId="{36E0A6B2-6483-43F1-BA61-7F4481A0E541}" destId="{0E37A42B-AF0C-4FC3-A7FB-52D2A084B3CB}" srcOrd="0" destOrd="0" presId="urn:microsoft.com/office/officeart/2005/8/layout/hierarchy1"/>
    <dgm:cxn modelId="{1BBEDFDD-8420-4FF8-B30C-D4B578260774}" type="presParOf" srcId="{0E37A42B-AF0C-4FC3-A7FB-52D2A084B3CB}" destId="{8FE4B4CA-9B74-4D78-B3B4-9A1C973CB313}" srcOrd="0" destOrd="0" presId="urn:microsoft.com/office/officeart/2005/8/layout/hierarchy1"/>
    <dgm:cxn modelId="{B6AEE32A-25C2-46A3-B02C-99EB20CFC52F}" type="presParOf" srcId="{0E37A42B-AF0C-4FC3-A7FB-52D2A084B3CB}" destId="{66A5BC18-3FC6-4395-BD2D-20771B20F973}" srcOrd="1" destOrd="0" presId="urn:microsoft.com/office/officeart/2005/8/layout/hierarchy1"/>
    <dgm:cxn modelId="{544BC8AC-8BF5-4592-A5A3-C55D22B5258D}" type="presParOf" srcId="{36E0A6B2-6483-43F1-BA61-7F4481A0E541}" destId="{24B0FC66-DECC-43FD-8C7B-DA2A78A576A5}" srcOrd="1" destOrd="0" presId="urn:microsoft.com/office/officeart/2005/8/layout/hierarchy1"/>
    <dgm:cxn modelId="{3226AD4F-27AE-4E09-92E2-6DF4F3DF0A01}" type="presParOf" srcId="{24B0FC66-DECC-43FD-8C7B-DA2A78A576A5}" destId="{0A1FDE75-57D8-4595-9B73-031063681F65}" srcOrd="0" destOrd="0" presId="urn:microsoft.com/office/officeart/2005/8/layout/hierarchy1"/>
    <dgm:cxn modelId="{F9109AF0-92F7-422E-933F-5BC7D5258EA0}" type="presParOf" srcId="{24B0FC66-DECC-43FD-8C7B-DA2A78A576A5}" destId="{31F15873-CA6F-4977-89EC-CA77DEC54E27}" srcOrd="1" destOrd="0" presId="urn:microsoft.com/office/officeart/2005/8/layout/hierarchy1"/>
    <dgm:cxn modelId="{965E0F3C-B2D2-4B6A-8D2F-31F7315654E1}" type="presParOf" srcId="{31F15873-CA6F-4977-89EC-CA77DEC54E27}" destId="{168BD2D7-10CB-46CC-90E0-34091A39AF01}" srcOrd="0" destOrd="0" presId="urn:microsoft.com/office/officeart/2005/8/layout/hierarchy1"/>
    <dgm:cxn modelId="{F12E53B5-9337-4559-B56C-E026B75DA934}" type="presParOf" srcId="{168BD2D7-10CB-46CC-90E0-34091A39AF01}" destId="{73E8ABE0-E9B0-41E5-AE72-7F6F0B4A45BB}" srcOrd="0" destOrd="0" presId="urn:microsoft.com/office/officeart/2005/8/layout/hierarchy1"/>
    <dgm:cxn modelId="{FF8D175F-DD07-4F8D-BC18-9C789FBE263B}" type="presParOf" srcId="{168BD2D7-10CB-46CC-90E0-34091A39AF01}" destId="{F7FB4612-4766-448A-91DD-E90A70B67BA6}" srcOrd="1" destOrd="0" presId="urn:microsoft.com/office/officeart/2005/8/layout/hierarchy1"/>
    <dgm:cxn modelId="{240CB155-5C49-4DE4-B9A2-9ECF02418B8F}" type="presParOf" srcId="{31F15873-CA6F-4977-89EC-CA77DEC54E27}" destId="{1BABA026-B7BB-400A-A838-2AC7B79A2BE5}" srcOrd="1" destOrd="0" presId="urn:microsoft.com/office/officeart/2005/8/layout/hierarchy1"/>
    <dgm:cxn modelId="{EDC3AA70-1D22-440D-8949-8430FF5EBB65}" type="presParOf" srcId="{1BABA026-B7BB-400A-A838-2AC7B79A2BE5}" destId="{6803F9B5-3C62-4482-9780-BABA0A43238D}" srcOrd="0" destOrd="0" presId="urn:microsoft.com/office/officeart/2005/8/layout/hierarchy1"/>
    <dgm:cxn modelId="{189065CE-50F6-4698-A01B-69C9AD1B8071}" type="presParOf" srcId="{1BABA026-B7BB-400A-A838-2AC7B79A2BE5}" destId="{CF70DE6E-59D1-4D1E-9A86-52500F66F033}" srcOrd="1" destOrd="0" presId="urn:microsoft.com/office/officeart/2005/8/layout/hierarchy1"/>
    <dgm:cxn modelId="{D3820CA8-4FB8-426E-9458-D8018C3243BC}" type="presParOf" srcId="{CF70DE6E-59D1-4D1E-9A86-52500F66F033}" destId="{80FD0DA3-9559-48AB-8605-9BFCF1AFD0A4}" srcOrd="0" destOrd="0" presId="urn:microsoft.com/office/officeart/2005/8/layout/hierarchy1"/>
    <dgm:cxn modelId="{93D0844B-7F92-417A-81B8-17979D580821}" type="presParOf" srcId="{80FD0DA3-9559-48AB-8605-9BFCF1AFD0A4}" destId="{539A0C33-738D-474E-9596-3ADDCA7C7A79}" srcOrd="0" destOrd="0" presId="urn:microsoft.com/office/officeart/2005/8/layout/hierarchy1"/>
    <dgm:cxn modelId="{B067F5EE-1162-4044-B74A-0C6E0F7368E6}" type="presParOf" srcId="{80FD0DA3-9559-48AB-8605-9BFCF1AFD0A4}" destId="{092C9EB0-55FD-4093-A497-75D9909A5ACE}" srcOrd="1" destOrd="0" presId="urn:microsoft.com/office/officeart/2005/8/layout/hierarchy1"/>
    <dgm:cxn modelId="{287075BE-6473-43F0-A6AF-E61C4CA4433A}" type="presParOf" srcId="{CF70DE6E-59D1-4D1E-9A86-52500F66F033}" destId="{A3BE041F-E9E2-4527-8B40-94DC1860E536}" srcOrd="1" destOrd="0" presId="urn:microsoft.com/office/officeart/2005/8/layout/hierarchy1"/>
    <dgm:cxn modelId="{AF6C3204-51AD-4314-AE85-37E0BFCC2C8E}" type="presParOf" srcId="{1BABA026-B7BB-400A-A838-2AC7B79A2BE5}" destId="{A83FD1C0-5A5F-4D58-8499-63BA4597F4C2}" srcOrd="2" destOrd="0" presId="urn:microsoft.com/office/officeart/2005/8/layout/hierarchy1"/>
    <dgm:cxn modelId="{76F87262-2652-468E-9CE0-979F5C586084}" type="presParOf" srcId="{1BABA026-B7BB-400A-A838-2AC7B79A2BE5}" destId="{D3B1A379-429D-4CB0-AF32-481396CF82EC}" srcOrd="3" destOrd="0" presId="urn:microsoft.com/office/officeart/2005/8/layout/hierarchy1"/>
    <dgm:cxn modelId="{41540E2D-60A9-45EB-A30E-2D114859950F}" type="presParOf" srcId="{D3B1A379-429D-4CB0-AF32-481396CF82EC}" destId="{8722720A-F40F-4315-9EFD-D9282AC88464}" srcOrd="0" destOrd="0" presId="urn:microsoft.com/office/officeart/2005/8/layout/hierarchy1"/>
    <dgm:cxn modelId="{4A2453B6-8A55-4810-958E-4BDCC5AD45B9}" type="presParOf" srcId="{8722720A-F40F-4315-9EFD-D9282AC88464}" destId="{A9CF6026-C4C3-465B-9D30-833F9D7F49E0}" srcOrd="0" destOrd="0" presId="urn:microsoft.com/office/officeart/2005/8/layout/hierarchy1"/>
    <dgm:cxn modelId="{4700A82D-3504-4A62-8199-CFA87294932D}" type="presParOf" srcId="{8722720A-F40F-4315-9EFD-D9282AC88464}" destId="{8A7CA1CA-33D5-40CD-81FC-48DD938A6747}" srcOrd="1" destOrd="0" presId="urn:microsoft.com/office/officeart/2005/8/layout/hierarchy1"/>
    <dgm:cxn modelId="{D9C1E73F-2819-4E07-AD54-1C01B57DF7F3}" type="presParOf" srcId="{D3B1A379-429D-4CB0-AF32-481396CF82EC}" destId="{F672803A-9529-4153-A0CE-E610B8913DB2}" srcOrd="1" destOrd="0" presId="urn:microsoft.com/office/officeart/2005/8/layout/hierarchy1"/>
    <dgm:cxn modelId="{CBDC1E13-5E52-4B03-9593-FDDB59CCAF0B}" type="presParOf" srcId="{24B0FC66-DECC-43FD-8C7B-DA2A78A576A5}" destId="{CA555C3B-2D43-47CD-90B9-6AC48E955997}" srcOrd="2" destOrd="0" presId="urn:microsoft.com/office/officeart/2005/8/layout/hierarchy1"/>
    <dgm:cxn modelId="{65505F84-C6B2-46CC-A380-48D5AF62E2F5}" type="presParOf" srcId="{24B0FC66-DECC-43FD-8C7B-DA2A78A576A5}" destId="{18544217-9FCA-4B47-9501-88866CFD4874}" srcOrd="3" destOrd="0" presId="urn:microsoft.com/office/officeart/2005/8/layout/hierarchy1"/>
    <dgm:cxn modelId="{4C02149A-6D1D-47FE-9775-3D551FB5996F}" type="presParOf" srcId="{18544217-9FCA-4B47-9501-88866CFD4874}" destId="{75A95B78-562C-4692-A5B5-C03191BD43F0}" srcOrd="0" destOrd="0" presId="urn:microsoft.com/office/officeart/2005/8/layout/hierarchy1"/>
    <dgm:cxn modelId="{B031CEAA-AD2B-4A3A-B56A-44F57EEAC415}" type="presParOf" srcId="{75A95B78-562C-4692-A5B5-C03191BD43F0}" destId="{46E43183-7432-4A45-9EDF-47AF6E0BBF32}" srcOrd="0" destOrd="0" presId="urn:microsoft.com/office/officeart/2005/8/layout/hierarchy1"/>
    <dgm:cxn modelId="{2EB981F7-5ED5-4BE7-A6D2-7523CE161F05}" type="presParOf" srcId="{75A95B78-562C-4692-A5B5-C03191BD43F0}" destId="{D1C1A163-2CEE-4CDB-8C21-2003D5CB35EE}" srcOrd="1" destOrd="0" presId="urn:microsoft.com/office/officeart/2005/8/layout/hierarchy1"/>
    <dgm:cxn modelId="{1608A81A-4890-4B9F-A16C-F63A5FAAE8EA}" type="presParOf" srcId="{18544217-9FCA-4B47-9501-88866CFD4874}" destId="{4F7EF570-8410-49E7-8F6D-EAC106684605}" srcOrd="1" destOrd="0" presId="urn:microsoft.com/office/officeart/2005/8/layout/hierarchy1"/>
    <dgm:cxn modelId="{EBA5660F-DB00-48CB-9CAE-D7E7A1348724}" type="presParOf" srcId="{4F7EF570-8410-49E7-8F6D-EAC106684605}" destId="{A5A46808-4B01-4B8A-958C-EC32BB535D54}" srcOrd="0" destOrd="0" presId="urn:microsoft.com/office/officeart/2005/8/layout/hierarchy1"/>
    <dgm:cxn modelId="{FD11B15D-FEC8-4116-80D6-9D6831B51739}" type="presParOf" srcId="{4F7EF570-8410-49E7-8F6D-EAC106684605}" destId="{EDB76E3F-BA91-4D40-8397-1C1EC34A6D69}" srcOrd="1" destOrd="0" presId="urn:microsoft.com/office/officeart/2005/8/layout/hierarchy1"/>
    <dgm:cxn modelId="{C261F0F5-0311-4834-BD05-7E13C7109DC8}" type="presParOf" srcId="{EDB76E3F-BA91-4D40-8397-1C1EC34A6D69}" destId="{32263845-0BF1-4A6C-815E-21DF9D659C4D}" srcOrd="0" destOrd="0" presId="urn:microsoft.com/office/officeart/2005/8/layout/hierarchy1"/>
    <dgm:cxn modelId="{AABF3412-36AB-449D-B8CC-0B69E8673FA1}" type="presParOf" srcId="{32263845-0BF1-4A6C-815E-21DF9D659C4D}" destId="{9E262DB7-C3DB-423B-BE87-86EA29C8203C}" srcOrd="0" destOrd="0" presId="urn:microsoft.com/office/officeart/2005/8/layout/hierarchy1"/>
    <dgm:cxn modelId="{A24A2A8E-A8DA-48BF-9157-AEAC9B8017E1}" type="presParOf" srcId="{32263845-0BF1-4A6C-815E-21DF9D659C4D}" destId="{F9CCBE48-32D8-4BB3-8F0E-6F94190FB064}" srcOrd="1" destOrd="0" presId="urn:microsoft.com/office/officeart/2005/8/layout/hierarchy1"/>
    <dgm:cxn modelId="{9100EFB5-D709-48D1-817B-E25763D935E2}" type="presParOf" srcId="{EDB76E3F-BA91-4D40-8397-1C1EC34A6D69}" destId="{050A5028-2BB8-4B9A-93C6-B21A72697DEC}" srcOrd="1" destOrd="0" presId="urn:microsoft.com/office/officeart/2005/8/layout/hierarchy1"/>
    <dgm:cxn modelId="{9ED1F835-4F32-4856-A95C-83635DFC0DBF}" type="presParOf" srcId="{4F7EF570-8410-49E7-8F6D-EAC106684605}" destId="{C3DFBE3A-6B04-410E-9C2E-D25C6A0FF8B5}" srcOrd="2" destOrd="0" presId="urn:microsoft.com/office/officeart/2005/8/layout/hierarchy1"/>
    <dgm:cxn modelId="{D04A39A4-48B4-42F6-9C9A-14D10B27A97B}" type="presParOf" srcId="{4F7EF570-8410-49E7-8F6D-EAC106684605}" destId="{6C1D6060-F2B8-4427-9B0B-67AE7919F69C}" srcOrd="3" destOrd="0" presId="urn:microsoft.com/office/officeart/2005/8/layout/hierarchy1"/>
    <dgm:cxn modelId="{55EE64CB-C7DB-4A59-A951-CB7774318CEE}" type="presParOf" srcId="{6C1D6060-F2B8-4427-9B0B-67AE7919F69C}" destId="{3B822A10-70E1-41E5-AFB7-284208149678}" srcOrd="0" destOrd="0" presId="urn:microsoft.com/office/officeart/2005/8/layout/hierarchy1"/>
    <dgm:cxn modelId="{55E61052-63ED-409B-B06B-623A50137BA5}" type="presParOf" srcId="{3B822A10-70E1-41E5-AFB7-284208149678}" destId="{7E6AAC34-BABE-44FA-9DC9-FF7FBC0AC09D}" srcOrd="0" destOrd="0" presId="urn:microsoft.com/office/officeart/2005/8/layout/hierarchy1"/>
    <dgm:cxn modelId="{F4B684E3-F36B-4960-8989-753A5547C106}" type="presParOf" srcId="{3B822A10-70E1-41E5-AFB7-284208149678}" destId="{FD780B16-AEDD-4B07-9B97-CF261774E381}" srcOrd="1" destOrd="0" presId="urn:microsoft.com/office/officeart/2005/8/layout/hierarchy1"/>
    <dgm:cxn modelId="{CE5580C8-4E17-48B7-9FA2-8FAFE08B6FB2}" type="presParOf" srcId="{6C1D6060-F2B8-4427-9B0B-67AE7919F69C}" destId="{056A106C-C3A0-47F6-95A5-8FB10D82BD88}" srcOrd="1" destOrd="0" presId="urn:microsoft.com/office/officeart/2005/8/layout/hierarchy1"/>
    <dgm:cxn modelId="{6416F90F-63B1-42A8-A6DD-A511C70821AB}" type="presParOf" srcId="{056A106C-C3A0-47F6-95A5-8FB10D82BD88}" destId="{4097D241-9C70-46C9-9A59-3EF92F184746}" srcOrd="0" destOrd="0" presId="urn:microsoft.com/office/officeart/2005/8/layout/hierarchy1"/>
    <dgm:cxn modelId="{969C515D-CBFD-44ED-B63E-4948B47D5E60}" type="presParOf" srcId="{056A106C-C3A0-47F6-95A5-8FB10D82BD88}" destId="{AD40D624-E385-419C-8AE6-B60BCD7A3041}" srcOrd="1" destOrd="0" presId="urn:microsoft.com/office/officeart/2005/8/layout/hierarchy1"/>
    <dgm:cxn modelId="{0D65D9E6-1F2F-4B77-A6E5-9535C2373A58}" type="presParOf" srcId="{AD40D624-E385-419C-8AE6-B60BCD7A3041}" destId="{2BAE4ADB-436E-4DEB-BE5A-9F70456B5347}" srcOrd="0" destOrd="0" presId="urn:microsoft.com/office/officeart/2005/8/layout/hierarchy1"/>
    <dgm:cxn modelId="{EDDFD4FA-D275-4C89-9B08-9A6DBDCE5CA1}" type="presParOf" srcId="{2BAE4ADB-436E-4DEB-BE5A-9F70456B5347}" destId="{4DB4FE6E-23DA-4390-AAEC-983CE32CCB1A}" srcOrd="0" destOrd="0" presId="urn:microsoft.com/office/officeart/2005/8/layout/hierarchy1"/>
    <dgm:cxn modelId="{F4238573-905E-47B6-B86E-697F007AAC41}" type="presParOf" srcId="{2BAE4ADB-436E-4DEB-BE5A-9F70456B5347}" destId="{F320B566-D4A7-42C6-876D-38169D28A6AD}" srcOrd="1" destOrd="0" presId="urn:microsoft.com/office/officeart/2005/8/layout/hierarchy1"/>
    <dgm:cxn modelId="{FB07E6C6-A833-4B69-9B79-B9876ED5496E}" type="presParOf" srcId="{AD40D624-E385-419C-8AE6-B60BCD7A3041}" destId="{0AA2A160-3F10-4C00-943E-A2D88848723A}" srcOrd="1" destOrd="0" presId="urn:microsoft.com/office/officeart/2005/8/layout/hierarchy1"/>
    <dgm:cxn modelId="{D43FC57E-E4C4-4868-912D-70B025AC6E45}" type="presParOf" srcId="{056A106C-C3A0-47F6-95A5-8FB10D82BD88}" destId="{6C3EE78D-7CBF-48F0-BC46-A47119283F9E}" srcOrd="2" destOrd="0" presId="urn:microsoft.com/office/officeart/2005/8/layout/hierarchy1"/>
    <dgm:cxn modelId="{881B8BF0-3BB1-4643-B12C-A75A92F0904C}" type="presParOf" srcId="{056A106C-C3A0-47F6-95A5-8FB10D82BD88}" destId="{F27DF75D-F3B2-4275-860F-0F519A92508E}" srcOrd="3" destOrd="0" presId="urn:microsoft.com/office/officeart/2005/8/layout/hierarchy1"/>
    <dgm:cxn modelId="{FCD946C3-009A-4052-82C2-13607F088F0B}" type="presParOf" srcId="{F27DF75D-F3B2-4275-860F-0F519A92508E}" destId="{D7BE5027-090A-4812-8B18-EC23CCB8C889}" srcOrd="0" destOrd="0" presId="urn:microsoft.com/office/officeart/2005/8/layout/hierarchy1"/>
    <dgm:cxn modelId="{F4050A90-D07A-49E8-ACDC-0CE3259B7F0B}" type="presParOf" srcId="{D7BE5027-090A-4812-8B18-EC23CCB8C889}" destId="{A2A8B0D6-2953-469C-A56F-ACC147107AFF}" srcOrd="0" destOrd="0" presId="urn:microsoft.com/office/officeart/2005/8/layout/hierarchy1"/>
    <dgm:cxn modelId="{5A0361D7-87AD-4960-A6A0-6B55CAC4F3A5}" type="presParOf" srcId="{D7BE5027-090A-4812-8B18-EC23CCB8C889}" destId="{0828DF47-E8ED-4CE9-B95F-3CCAA4D3E95F}" srcOrd="1" destOrd="0" presId="urn:microsoft.com/office/officeart/2005/8/layout/hierarchy1"/>
    <dgm:cxn modelId="{0670938C-49C2-4090-B6D5-904B783D1657}" type="presParOf" srcId="{F27DF75D-F3B2-4275-860F-0F519A92508E}" destId="{DEB48F79-0B66-4D7F-9323-B29FD32010AA}"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71F4F04-0B29-4477-B0A5-7E43DC830A3C}" type="doc">
      <dgm:prSet loTypeId="urn:microsoft.com/office/officeart/2005/8/layout/hierarchy4" loCatId="relationship" qsTypeId="urn:microsoft.com/office/officeart/2005/8/quickstyle/simple1" qsCatId="simple" csTypeId="urn:microsoft.com/office/officeart/2005/8/colors/accent1_2" csCatId="accent1" phldr="1"/>
      <dgm:spPr/>
      <dgm:t>
        <a:bodyPr/>
        <a:lstStyle/>
        <a:p>
          <a:endParaRPr lang="en-US"/>
        </a:p>
      </dgm:t>
    </dgm:pt>
    <dgm:pt modelId="{5008358F-D581-4718-B2DA-1306D42CA493}">
      <dgm:prSet phldrT="[Text]" custT="1"/>
      <dgm:spPr>
        <a:solidFill>
          <a:srgbClr val="FF0000">
            <a:alpha val="90000"/>
          </a:srgbClr>
        </a:solidFill>
      </dgm:spPr>
      <dgm:t>
        <a:bodyPr/>
        <a:lstStyle/>
        <a:p>
          <a:r>
            <a:rPr lang="fa-IR" sz="2400" b="0" dirty="0" smtClean="0">
              <a:solidFill>
                <a:schemeClr val="tx1"/>
              </a:solidFill>
              <a:cs typeface="B Lotus" pitchFamily="2" charset="-78"/>
            </a:rPr>
            <a:t>معلولان حسی</a:t>
          </a:r>
          <a:endParaRPr lang="en-US" sz="2400" b="0" dirty="0">
            <a:solidFill>
              <a:schemeClr val="tx1"/>
            </a:solidFill>
            <a:cs typeface="B Lotus" pitchFamily="2" charset="-78"/>
          </a:endParaRPr>
        </a:p>
      </dgm:t>
    </dgm:pt>
    <dgm:pt modelId="{8E8C2A74-0DE9-41F1-AB59-9F78E75B7E3F}" type="parTrans" cxnId="{720E943E-2055-45C1-B6EA-D7E1997D6F73}">
      <dgm:prSet/>
      <dgm:spPr/>
      <dgm:t>
        <a:bodyPr/>
        <a:lstStyle/>
        <a:p>
          <a:endParaRPr lang="en-US" sz="2400" b="0">
            <a:solidFill>
              <a:schemeClr val="tx1"/>
            </a:solidFill>
            <a:cs typeface="B Lotus" pitchFamily="2" charset="-78"/>
          </a:endParaRPr>
        </a:p>
      </dgm:t>
    </dgm:pt>
    <dgm:pt modelId="{4C899598-294C-4153-8140-E9402826C619}" type="sibTrans" cxnId="{720E943E-2055-45C1-B6EA-D7E1997D6F73}">
      <dgm:prSet/>
      <dgm:spPr/>
      <dgm:t>
        <a:bodyPr/>
        <a:lstStyle/>
        <a:p>
          <a:endParaRPr lang="en-US" sz="2400" b="0">
            <a:solidFill>
              <a:schemeClr val="tx1"/>
            </a:solidFill>
            <a:cs typeface="B Lotus" pitchFamily="2" charset="-78"/>
          </a:endParaRPr>
        </a:p>
      </dgm:t>
    </dgm:pt>
    <dgm:pt modelId="{EF5FD951-F4BF-4E7D-BB15-0E7C4847080D}">
      <dgm:prSet custT="1"/>
      <dgm:spPr/>
      <dgm:t>
        <a:bodyPr/>
        <a:lstStyle/>
        <a:p>
          <a:r>
            <a:rPr lang="fa-IR" sz="2400" b="0" dirty="0" smtClean="0">
              <a:solidFill>
                <a:schemeClr val="tx1"/>
              </a:solidFill>
              <a:cs typeface="B Lotus" pitchFamily="2" charset="-78"/>
            </a:rPr>
            <a:t>اختلال در حس</a:t>
          </a:r>
          <a:endParaRPr lang="en-US" sz="2400" b="0" dirty="0">
            <a:solidFill>
              <a:schemeClr val="tx1"/>
            </a:solidFill>
            <a:cs typeface="B Lotus" pitchFamily="2" charset="-78"/>
          </a:endParaRPr>
        </a:p>
      </dgm:t>
    </dgm:pt>
    <dgm:pt modelId="{458137BA-B7C4-46EA-925A-855754F35265}" type="parTrans" cxnId="{2A1B4EF9-A833-458E-8029-1E9EF449B50F}">
      <dgm:prSet/>
      <dgm:spPr/>
      <dgm:t>
        <a:bodyPr/>
        <a:lstStyle/>
        <a:p>
          <a:endParaRPr lang="en-US" sz="2400" b="0">
            <a:solidFill>
              <a:schemeClr val="tx1"/>
            </a:solidFill>
            <a:cs typeface="B Lotus" pitchFamily="2" charset="-78"/>
          </a:endParaRPr>
        </a:p>
      </dgm:t>
    </dgm:pt>
    <dgm:pt modelId="{EEE5BE8A-D4A3-4536-9569-EDF12AA3C77A}" type="sibTrans" cxnId="{2A1B4EF9-A833-458E-8029-1E9EF449B50F}">
      <dgm:prSet/>
      <dgm:spPr/>
      <dgm:t>
        <a:bodyPr/>
        <a:lstStyle/>
        <a:p>
          <a:endParaRPr lang="en-US" sz="2400" b="0">
            <a:solidFill>
              <a:schemeClr val="tx1"/>
            </a:solidFill>
            <a:cs typeface="B Lotus" pitchFamily="2" charset="-78"/>
          </a:endParaRPr>
        </a:p>
      </dgm:t>
    </dgm:pt>
    <dgm:pt modelId="{2C3C574C-1D70-4BE6-8AAF-AAC1E4783198}">
      <dgm:prSet custT="1"/>
      <dgm:spPr/>
      <dgm:t>
        <a:bodyPr/>
        <a:lstStyle/>
        <a:p>
          <a:r>
            <a:rPr lang="fa-IR" sz="2400" b="0" dirty="0" smtClean="0">
              <a:solidFill>
                <a:schemeClr val="tx1"/>
              </a:solidFill>
              <a:cs typeface="B Lotus" pitchFamily="2" charset="-78"/>
            </a:rPr>
            <a:t>كاهش تسلط بر تواناييهاي حركتي</a:t>
          </a:r>
          <a:endParaRPr lang="en-US" sz="2400" b="0" dirty="0">
            <a:solidFill>
              <a:schemeClr val="tx1"/>
            </a:solidFill>
            <a:cs typeface="B Lotus" pitchFamily="2" charset="-78"/>
          </a:endParaRPr>
        </a:p>
      </dgm:t>
    </dgm:pt>
    <dgm:pt modelId="{A99EEC8B-C21B-447F-8720-E5345D313B7C}" type="parTrans" cxnId="{117D4C7D-B3BA-4359-99E9-C3E006360390}">
      <dgm:prSet/>
      <dgm:spPr/>
      <dgm:t>
        <a:bodyPr/>
        <a:lstStyle/>
        <a:p>
          <a:endParaRPr lang="en-US" sz="2400" b="0">
            <a:solidFill>
              <a:schemeClr val="tx1"/>
            </a:solidFill>
            <a:cs typeface="B Lotus" pitchFamily="2" charset="-78"/>
          </a:endParaRPr>
        </a:p>
      </dgm:t>
    </dgm:pt>
    <dgm:pt modelId="{642ECE64-E8B0-4684-B1D0-C9F2A90F4984}" type="sibTrans" cxnId="{117D4C7D-B3BA-4359-99E9-C3E006360390}">
      <dgm:prSet/>
      <dgm:spPr/>
      <dgm:t>
        <a:bodyPr/>
        <a:lstStyle/>
        <a:p>
          <a:endParaRPr lang="en-US" sz="2400" b="0">
            <a:solidFill>
              <a:schemeClr val="tx1"/>
            </a:solidFill>
            <a:cs typeface="B Lotus" pitchFamily="2" charset="-78"/>
          </a:endParaRPr>
        </a:p>
      </dgm:t>
    </dgm:pt>
    <dgm:pt modelId="{E3A94B2D-8BE2-4024-81C6-4C71B9DFD5D0}">
      <dgm:prSet custT="1"/>
      <dgm:spPr/>
      <dgm:t>
        <a:bodyPr/>
        <a:lstStyle/>
        <a:p>
          <a:r>
            <a:rPr lang="fa-IR" sz="2400" b="0" dirty="0" smtClean="0">
              <a:solidFill>
                <a:schemeClr val="tx1"/>
              </a:solidFill>
              <a:cs typeface="B Lotus" pitchFamily="2" charset="-78"/>
            </a:rPr>
            <a:t>ایجاد خصوصيات بارزي در رفتارشخص معلول مي‌شود. كاهش قابليت درك محركها و تجزيه و تحليل آنها</a:t>
          </a:r>
          <a:endParaRPr lang="en-US" sz="2400" b="0" dirty="0">
            <a:solidFill>
              <a:schemeClr val="tx1"/>
            </a:solidFill>
            <a:cs typeface="B Lotus" pitchFamily="2" charset="-78"/>
          </a:endParaRPr>
        </a:p>
      </dgm:t>
    </dgm:pt>
    <dgm:pt modelId="{6214FA53-06B9-497A-8B39-91E1EF0F55C1}" type="parTrans" cxnId="{6F6CF169-F23F-486D-8C95-4FF1B3795407}">
      <dgm:prSet/>
      <dgm:spPr/>
      <dgm:t>
        <a:bodyPr/>
        <a:lstStyle/>
        <a:p>
          <a:endParaRPr lang="en-US" sz="2400" b="0">
            <a:solidFill>
              <a:schemeClr val="tx1"/>
            </a:solidFill>
            <a:cs typeface="B Lotus" pitchFamily="2" charset="-78"/>
          </a:endParaRPr>
        </a:p>
      </dgm:t>
    </dgm:pt>
    <dgm:pt modelId="{681F776E-69BE-456A-AE3D-045CB4AA00C4}" type="sibTrans" cxnId="{6F6CF169-F23F-486D-8C95-4FF1B3795407}">
      <dgm:prSet/>
      <dgm:spPr/>
      <dgm:t>
        <a:bodyPr/>
        <a:lstStyle/>
        <a:p>
          <a:endParaRPr lang="en-US" sz="2400" b="0">
            <a:solidFill>
              <a:schemeClr val="tx1"/>
            </a:solidFill>
            <a:cs typeface="B Lotus" pitchFamily="2" charset="-78"/>
          </a:endParaRPr>
        </a:p>
      </dgm:t>
    </dgm:pt>
    <dgm:pt modelId="{120596FB-C6B1-4EC4-99D7-D46AC263A790}">
      <dgm:prSet custT="1"/>
      <dgm:spPr/>
      <dgm:t>
        <a:bodyPr/>
        <a:lstStyle/>
        <a:p>
          <a:r>
            <a:rPr lang="fa-IR" sz="2400" b="0" dirty="0" smtClean="0">
              <a:solidFill>
                <a:schemeClr val="tx1"/>
              </a:solidFill>
              <a:cs typeface="B Lotus" pitchFamily="2" charset="-78"/>
            </a:rPr>
            <a:t>بروز رفتارهای ناهنجار</a:t>
          </a:r>
          <a:endParaRPr lang="en-US" sz="2400" b="0" dirty="0">
            <a:solidFill>
              <a:schemeClr val="tx1"/>
            </a:solidFill>
            <a:cs typeface="B Lotus" pitchFamily="2" charset="-78"/>
          </a:endParaRPr>
        </a:p>
      </dgm:t>
    </dgm:pt>
    <dgm:pt modelId="{148CD8BE-EF4D-4131-9481-AF1A4F5DAAED}" type="parTrans" cxnId="{846F5086-75E1-48C3-A52A-F993D473B7FE}">
      <dgm:prSet/>
      <dgm:spPr/>
      <dgm:t>
        <a:bodyPr/>
        <a:lstStyle/>
        <a:p>
          <a:endParaRPr lang="en-US" sz="2400" b="0">
            <a:solidFill>
              <a:schemeClr val="tx1"/>
            </a:solidFill>
            <a:cs typeface="B Lotus" pitchFamily="2" charset="-78"/>
          </a:endParaRPr>
        </a:p>
      </dgm:t>
    </dgm:pt>
    <dgm:pt modelId="{1888B0DB-32CE-4215-90CD-14551085E70F}" type="sibTrans" cxnId="{846F5086-75E1-48C3-A52A-F993D473B7FE}">
      <dgm:prSet/>
      <dgm:spPr/>
      <dgm:t>
        <a:bodyPr/>
        <a:lstStyle/>
        <a:p>
          <a:endParaRPr lang="en-US" sz="2400" b="0">
            <a:solidFill>
              <a:schemeClr val="tx1"/>
            </a:solidFill>
            <a:cs typeface="B Lotus" pitchFamily="2" charset="-78"/>
          </a:endParaRPr>
        </a:p>
      </dgm:t>
    </dgm:pt>
    <dgm:pt modelId="{BF7BC6CA-01F0-42A4-A848-1D10300940F6}" type="pres">
      <dgm:prSet presAssocID="{E71F4F04-0B29-4477-B0A5-7E43DC830A3C}" presName="Name0" presStyleCnt="0">
        <dgm:presLayoutVars>
          <dgm:chPref val="1"/>
          <dgm:dir/>
          <dgm:animOne val="branch"/>
          <dgm:animLvl val="lvl"/>
          <dgm:resizeHandles/>
        </dgm:presLayoutVars>
      </dgm:prSet>
      <dgm:spPr/>
      <dgm:t>
        <a:bodyPr/>
        <a:lstStyle/>
        <a:p>
          <a:endParaRPr lang="en-US"/>
        </a:p>
      </dgm:t>
    </dgm:pt>
    <dgm:pt modelId="{E6BE4C1D-D787-4AF2-9F8A-545657AE7EA9}" type="pres">
      <dgm:prSet presAssocID="{5008358F-D581-4718-B2DA-1306D42CA493}" presName="vertOne" presStyleCnt="0"/>
      <dgm:spPr/>
    </dgm:pt>
    <dgm:pt modelId="{BDFCD7E4-4A8D-4C63-89C6-9DCDF91EC8C8}" type="pres">
      <dgm:prSet presAssocID="{5008358F-D581-4718-B2DA-1306D42CA493}" presName="txOne" presStyleLbl="node0" presStyleIdx="0" presStyleCnt="1">
        <dgm:presLayoutVars>
          <dgm:chPref val="3"/>
        </dgm:presLayoutVars>
      </dgm:prSet>
      <dgm:spPr/>
      <dgm:t>
        <a:bodyPr/>
        <a:lstStyle/>
        <a:p>
          <a:endParaRPr lang="en-US"/>
        </a:p>
      </dgm:t>
    </dgm:pt>
    <dgm:pt modelId="{64D84A48-7A08-4C41-A55A-B8796161F2F5}" type="pres">
      <dgm:prSet presAssocID="{5008358F-D581-4718-B2DA-1306D42CA493}" presName="parTransOne" presStyleCnt="0"/>
      <dgm:spPr/>
    </dgm:pt>
    <dgm:pt modelId="{21A0FC45-7000-4E33-99A0-51597002F114}" type="pres">
      <dgm:prSet presAssocID="{5008358F-D581-4718-B2DA-1306D42CA493}" presName="horzOne" presStyleCnt="0"/>
      <dgm:spPr/>
    </dgm:pt>
    <dgm:pt modelId="{2862D969-1B06-4A02-9982-EFFD806D4C7F}" type="pres">
      <dgm:prSet presAssocID="{EF5FD951-F4BF-4E7D-BB15-0E7C4847080D}" presName="vertTwo" presStyleCnt="0"/>
      <dgm:spPr/>
    </dgm:pt>
    <dgm:pt modelId="{9B12F617-D353-4A08-A506-51EC4540756C}" type="pres">
      <dgm:prSet presAssocID="{EF5FD951-F4BF-4E7D-BB15-0E7C4847080D}" presName="txTwo" presStyleLbl="node2" presStyleIdx="0" presStyleCnt="1">
        <dgm:presLayoutVars>
          <dgm:chPref val="3"/>
        </dgm:presLayoutVars>
      </dgm:prSet>
      <dgm:spPr/>
      <dgm:t>
        <a:bodyPr/>
        <a:lstStyle/>
        <a:p>
          <a:endParaRPr lang="en-US"/>
        </a:p>
      </dgm:t>
    </dgm:pt>
    <dgm:pt modelId="{EED85D22-6745-4DEF-9125-AC47BB1E08B9}" type="pres">
      <dgm:prSet presAssocID="{EF5FD951-F4BF-4E7D-BB15-0E7C4847080D}" presName="parTransTwo" presStyleCnt="0"/>
      <dgm:spPr/>
    </dgm:pt>
    <dgm:pt modelId="{062F4D7C-6B95-4C28-93A9-860D58E878E2}" type="pres">
      <dgm:prSet presAssocID="{EF5FD951-F4BF-4E7D-BB15-0E7C4847080D}" presName="horzTwo" presStyleCnt="0"/>
      <dgm:spPr/>
    </dgm:pt>
    <dgm:pt modelId="{8F4ACABD-E659-4B35-9D62-5E68A250AA6E}" type="pres">
      <dgm:prSet presAssocID="{2C3C574C-1D70-4BE6-8AAF-AAC1E4783198}" presName="vertThree" presStyleCnt="0"/>
      <dgm:spPr/>
    </dgm:pt>
    <dgm:pt modelId="{EFA3CA9D-387D-4B25-9F8F-842702A02BE5}" type="pres">
      <dgm:prSet presAssocID="{2C3C574C-1D70-4BE6-8AAF-AAC1E4783198}" presName="txThree" presStyleLbl="node3" presStyleIdx="0" presStyleCnt="1">
        <dgm:presLayoutVars>
          <dgm:chPref val="3"/>
        </dgm:presLayoutVars>
      </dgm:prSet>
      <dgm:spPr/>
      <dgm:t>
        <a:bodyPr/>
        <a:lstStyle/>
        <a:p>
          <a:endParaRPr lang="en-US"/>
        </a:p>
      </dgm:t>
    </dgm:pt>
    <dgm:pt modelId="{4688AAB2-3400-4D73-9EDF-D5997D913030}" type="pres">
      <dgm:prSet presAssocID="{2C3C574C-1D70-4BE6-8AAF-AAC1E4783198}" presName="parTransThree" presStyleCnt="0"/>
      <dgm:spPr/>
    </dgm:pt>
    <dgm:pt modelId="{6AF46BBD-2DBE-4EB3-95E3-0857B2DDB1A7}" type="pres">
      <dgm:prSet presAssocID="{2C3C574C-1D70-4BE6-8AAF-AAC1E4783198}" presName="horzThree" presStyleCnt="0"/>
      <dgm:spPr/>
    </dgm:pt>
    <dgm:pt modelId="{B1E22815-86ED-4458-921C-7A04F82664CC}" type="pres">
      <dgm:prSet presAssocID="{E3A94B2D-8BE2-4024-81C6-4C71B9DFD5D0}" presName="vertFour" presStyleCnt="0">
        <dgm:presLayoutVars>
          <dgm:chPref val="3"/>
        </dgm:presLayoutVars>
      </dgm:prSet>
      <dgm:spPr/>
    </dgm:pt>
    <dgm:pt modelId="{1CF14114-8430-4C2A-96A3-AF0BEC1B53FD}" type="pres">
      <dgm:prSet presAssocID="{E3A94B2D-8BE2-4024-81C6-4C71B9DFD5D0}" presName="txFour" presStyleLbl="node4" presStyleIdx="0" presStyleCnt="2">
        <dgm:presLayoutVars>
          <dgm:chPref val="3"/>
        </dgm:presLayoutVars>
      </dgm:prSet>
      <dgm:spPr/>
      <dgm:t>
        <a:bodyPr/>
        <a:lstStyle/>
        <a:p>
          <a:endParaRPr lang="en-US"/>
        </a:p>
      </dgm:t>
    </dgm:pt>
    <dgm:pt modelId="{6ED5CB85-C3AC-4FF3-9944-F969F415B2C0}" type="pres">
      <dgm:prSet presAssocID="{E3A94B2D-8BE2-4024-81C6-4C71B9DFD5D0}" presName="parTransFour" presStyleCnt="0"/>
      <dgm:spPr/>
    </dgm:pt>
    <dgm:pt modelId="{0F0F1142-617F-4496-87DE-D36EA1C94356}" type="pres">
      <dgm:prSet presAssocID="{E3A94B2D-8BE2-4024-81C6-4C71B9DFD5D0}" presName="horzFour" presStyleCnt="0"/>
      <dgm:spPr/>
    </dgm:pt>
    <dgm:pt modelId="{3DC4F4EA-49CA-4F30-9D8D-629A6AA1F7D3}" type="pres">
      <dgm:prSet presAssocID="{120596FB-C6B1-4EC4-99D7-D46AC263A790}" presName="vertFour" presStyleCnt="0">
        <dgm:presLayoutVars>
          <dgm:chPref val="3"/>
        </dgm:presLayoutVars>
      </dgm:prSet>
      <dgm:spPr/>
    </dgm:pt>
    <dgm:pt modelId="{8CFB4037-BB83-466A-98B8-B2320849CCD2}" type="pres">
      <dgm:prSet presAssocID="{120596FB-C6B1-4EC4-99D7-D46AC263A790}" presName="txFour" presStyleLbl="node4" presStyleIdx="1" presStyleCnt="2">
        <dgm:presLayoutVars>
          <dgm:chPref val="3"/>
        </dgm:presLayoutVars>
      </dgm:prSet>
      <dgm:spPr/>
      <dgm:t>
        <a:bodyPr/>
        <a:lstStyle/>
        <a:p>
          <a:endParaRPr lang="en-US"/>
        </a:p>
      </dgm:t>
    </dgm:pt>
    <dgm:pt modelId="{4D900DDF-C841-4334-A3CB-D9F26BCC229E}" type="pres">
      <dgm:prSet presAssocID="{120596FB-C6B1-4EC4-99D7-D46AC263A790}" presName="horzFour" presStyleCnt="0"/>
      <dgm:spPr/>
    </dgm:pt>
  </dgm:ptLst>
  <dgm:cxnLst>
    <dgm:cxn modelId="{6FBBA731-86AD-4485-9C29-A003A1678A2D}" type="presOf" srcId="{2C3C574C-1D70-4BE6-8AAF-AAC1E4783198}" destId="{EFA3CA9D-387D-4B25-9F8F-842702A02BE5}" srcOrd="0" destOrd="0" presId="urn:microsoft.com/office/officeart/2005/8/layout/hierarchy4"/>
    <dgm:cxn modelId="{846F5086-75E1-48C3-A52A-F993D473B7FE}" srcId="{E3A94B2D-8BE2-4024-81C6-4C71B9DFD5D0}" destId="{120596FB-C6B1-4EC4-99D7-D46AC263A790}" srcOrd="0" destOrd="0" parTransId="{148CD8BE-EF4D-4131-9481-AF1A4F5DAAED}" sibTransId="{1888B0DB-32CE-4215-90CD-14551085E70F}"/>
    <dgm:cxn modelId="{2196166C-D849-4FE9-8E05-0C1CF3880C7A}" type="presOf" srcId="{120596FB-C6B1-4EC4-99D7-D46AC263A790}" destId="{8CFB4037-BB83-466A-98B8-B2320849CCD2}" srcOrd="0" destOrd="0" presId="urn:microsoft.com/office/officeart/2005/8/layout/hierarchy4"/>
    <dgm:cxn modelId="{5C7311C3-82E4-4A0A-8B86-10842FA345F6}" type="presOf" srcId="{E3A94B2D-8BE2-4024-81C6-4C71B9DFD5D0}" destId="{1CF14114-8430-4C2A-96A3-AF0BEC1B53FD}" srcOrd="0" destOrd="0" presId="urn:microsoft.com/office/officeart/2005/8/layout/hierarchy4"/>
    <dgm:cxn modelId="{96FA6C2B-3CBD-4E65-931F-A0BFC3179B8A}" type="presOf" srcId="{5008358F-D581-4718-B2DA-1306D42CA493}" destId="{BDFCD7E4-4A8D-4C63-89C6-9DCDF91EC8C8}" srcOrd="0" destOrd="0" presId="urn:microsoft.com/office/officeart/2005/8/layout/hierarchy4"/>
    <dgm:cxn modelId="{2E84E2DD-69C2-4014-A1DD-E5AABD5071EF}" type="presOf" srcId="{EF5FD951-F4BF-4E7D-BB15-0E7C4847080D}" destId="{9B12F617-D353-4A08-A506-51EC4540756C}" srcOrd="0" destOrd="0" presId="urn:microsoft.com/office/officeart/2005/8/layout/hierarchy4"/>
    <dgm:cxn modelId="{6F6CF169-F23F-486D-8C95-4FF1B3795407}" srcId="{2C3C574C-1D70-4BE6-8AAF-AAC1E4783198}" destId="{E3A94B2D-8BE2-4024-81C6-4C71B9DFD5D0}" srcOrd="0" destOrd="0" parTransId="{6214FA53-06B9-497A-8B39-91E1EF0F55C1}" sibTransId="{681F776E-69BE-456A-AE3D-045CB4AA00C4}"/>
    <dgm:cxn modelId="{720E943E-2055-45C1-B6EA-D7E1997D6F73}" srcId="{E71F4F04-0B29-4477-B0A5-7E43DC830A3C}" destId="{5008358F-D581-4718-B2DA-1306D42CA493}" srcOrd="0" destOrd="0" parTransId="{8E8C2A74-0DE9-41F1-AB59-9F78E75B7E3F}" sibTransId="{4C899598-294C-4153-8140-E9402826C619}"/>
    <dgm:cxn modelId="{117D4C7D-B3BA-4359-99E9-C3E006360390}" srcId="{EF5FD951-F4BF-4E7D-BB15-0E7C4847080D}" destId="{2C3C574C-1D70-4BE6-8AAF-AAC1E4783198}" srcOrd="0" destOrd="0" parTransId="{A99EEC8B-C21B-447F-8720-E5345D313B7C}" sibTransId="{642ECE64-E8B0-4684-B1D0-C9F2A90F4984}"/>
    <dgm:cxn modelId="{2A1B4EF9-A833-458E-8029-1E9EF449B50F}" srcId="{5008358F-D581-4718-B2DA-1306D42CA493}" destId="{EF5FD951-F4BF-4E7D-BB15-0E7C4847080D}" srcOrd="0" destOrd="0" parTransId="{458137BA-B7C4-46EA-925A-855754F35265}" sibTransId="{EEE5BE8A-D4A3-4536-9569-EDF12AA3C77A}"/>
    <dgm:cxn modelId="{8A39B61E-201B-42CB-9BF8-D3CAD1E677C1}" type="presOf" srcId="{E71F4F04-0B29-4477-B0A5-7E43DC830A3C}" destId="{BF7BC6CA-01F0-42A4-A848-1D10300940F6}" srcOrd="0" destOrd="0" presId="urn:microsoft.com/office/officeart/2005/8/layout/hierarchy4"/>
    <dgm:cxn modelId="{6D68DBA3-4612-47D5-8BA5-D90DDA1980F2}" type="presParOf" srcId="{BF7BC6CA-01F0-42A4-A848-1D10300940F6}" destId="{E6BE4C1D-D787-4AF2-9F8A-545657AE7EA9}" srcOrd="0" destOrd="0" presId="urn:microsoft.com/office/officeart/2005/8/layout/hierarchy4"/>
    <dgm:cxn modelId="{8237AB9F-B6F6-4672-BE21-7BB08D6B7F31}" type="presParOf" srcId="{E6BE4C1D-D787-4AF2-9F8A-545657AE7EA9}" destId="{BDFCD7E4-4A8D-4C63-89C6-9DCDF91EC8C8}" srcOrd="0" destOrd="0" presId="urn:microsoft.com/office/officeart/2005/8/layout/hierarchy4"/>
    <dgm:cxn modelId="{1B07BDD0-97D1-4844-BE8C-4D822D8046B7}" type="presParOf" srcId="{E6BE4C1D-D787-4AF2-9F8A-545657AE7EA9}" destId="{64D84A48-7A08-4C41-A55A-B8796161F2F5}" srcOrd="1" destOrd="0" presId="urn:microsoft.com/office/officeart/2005/8/layout/hierarchy4"/>
    <dgm:cxn modelId="{3D7F5026-E153-4634-8286-B836A0EEE371}" type="presParOf" srcId="{E6BE4C1D-D787-4AF2-9F8A-545657AE7EA9}" destId="{21A0FC45-7000-4E33-99A0-51597002F114}" srcOrd="2" destOrd="0" presId="urn:microsoft.com/office/officeart/2005/8/layout/hierarchy4"/>
    <dgm:cxn modelId="{D86BB347-5C9A-462F-9FDB-F7423A3678BA}" type="presParOf" srcId="{21A0FC45-7000-4E33-99A0-51597002F114}" destId="{2862D969-1B06-4A02-9982-EFFD806D4C7F}" srcOrd="0" destOrd="0" presId="urn:microsoft.com/office/officeart/2005/8/layout/hierarchy4"/>
    <dgm:cxn modelId="{1E17AA7E-9892-4EC6-8422-A8EBA29BFA67}" type="presParOf" srcId="{2862D969-1B06-4A02-9982-EFFD806D4C7F}" destId="{9B12F617-D353-4A08-A506-51EC4540756C}" srcOrd="0" destOrd="0" presId="urn:microsoft.com/office/officeart/2005/8/layout/hierarchy4"/>
    <dgm:cxn modelId="{6456540F-D971-4FA6-9958-1D949157D998}" type="presParOf" srcId="{2862D969-1B06-4A02-9982-EFFD806D4C7F}" destId="{EED85D22-6745-4DEF-9125-AC47BB1E08B9}" srcOrd="1" destOrd="0" presId="urn:microsoft.com/office/officeart/2005/8/layout/hierarchy4"/>
    <dgm:cxn modelId="{8AFFC827-4B25-4ABF-ABB5-153123728D37}" type="presParOf" srcId="{2862D969-1B06-4A02-9982-EFFD806D4C7F}" destId="{062F4D7C-6B95-4C28-93A9-860D58E878E2}" srcOrd="2" destOrd="0" presId="urn:microsoft.com/office/officeart/2005/8/layout/hierarchy4"/>
    <dgm:cxn modelId="{F0AD1219-52CC-432C-8A0C-2BF2C4477AB6}" type="presParOf" srcId="{062F4D7C-6B95-4C28-93A9-860D58E878E2}" destId="{8F4ACABD-E659-4B35-9D62-5E68A250AA6E}" srcOrd="0" destOrd="0" presId="urn:microsoft.com/office/officeart/2005/8/layout/hierarchy4"/>
    <dgm:cxn modelId="{F9FE03A6-61C4-4ECC-8CAD-BA6766FB2B1B}" type="presParOf" srcId="{8F4ACABD-E659-4B35-9D62-5E68A250AA6E}" destId="{EFA3CA9D-387D-4B25-9F8F-842702A02BE5}" srcOrd="0" destOrd="0" presId="urn:microsoft.com/office/officeart/2005/8/layout/hierarchy4"/>
    <dgm:cxn modelId="{AC7E80E1-2881-41C0-A864-1F1204F6FC20}" type="presParOf" srcId="{8F4ACABD-E659-4B35-9D62-5E68A250AA6E}" destId="{4688AAB2-3400-4D73-9EDF-D5997D913030}" srcOrd="1" destOrd="0" presId="urn:microsoft.com/office/officeart/2005/8/layout/hierarchy4"/>
    <dgm:cxn modelId="{D46AAC95-BC48-4208-AA11-9781129F7A1E}" type="presParOf" srcId="{8F4ACABD-E659-4B35-9D62-5E68A250AA6E}" destId="{6AF46BBD-2DBE-4EB3-95E3-0857B2DDB1A7}" srcOrd="2" destOrd="0" presId="urn:microsoft.com/office/officeart/2005/8/layout/hierarchy4"/>
    <dgm:cxn modelId="{21209DCA-59E1-4456-8FF8-9DA3B488DBA4}" type="presParOf" srcId="{6AF46BBD-2DBE-4EB3-95E3-0857B2DDB1A7}" destId="{B1E22815-86ED-4458-921C-7A04F82664CC}" srcOrd="0" destOrd="0" presId="urn:microsoft.com/office/officeart/2005/8/layout/hierarchy4"/>
    <dgm:cxn modelId="{23CC0A8B-1BE2-4996-8CE2-A46ABFF08A87}" type="presParOf" srcId="{B1E22815-86ED-4458-921C-7A04F82664CC}" destId="{1CF14114-8430-4C2A-96A3-AF0BEC1B53FD}" srcOrd="0" destOrd="0" presId="urn:microsoft.com/office/officeart/2005/8/layout/hierarchy4"/>
    <dgm:cxn modelId="{2D158C18-73FB-42BB-8811-C24D76112276}" type="presParOf" srcId="{B1E22815-86ED-4458-921C-7A04F82664CC}" destId="{6ED5CB85-C3AC-4FF3-9944-F969F415B2C0}" srcOrd="1" destOrd="0" presId="urn:microsoft.com/office/officeart/2005/8/layout/hierarchy4"/>
    <dgm:cxn modelId="{9C05CB63-AE00-4310-9023-35105C7309AB}" type="presParOf" srcId="{B1E22815-86ED-4458-921C-7A04F82664CC}" destId="{0F0F1142-617F-4496-87DE-D36EA1C94356}" srcOrd="2" destOrd="0" presId="urn:microsoft.com/office/officeart/2005/8/layout/hierarchy4"/>
    <dgm:cxn modelId="{52B12800-531F-4A8C-BB0B-14079841EA75}" type="presParOf" srcId="{0F0F1142-617F-4496-87DE-D36EA1C94356}" destId="{3DC4F4EA-49CA-4F30-9D8D-629A6AA1F7D3}" srcOrd="0" destOrd="0" presId="urn:microsoft.com/office/officeart/2005/8/layout/hierarchy4"/>
    <dgm:cxn modelId="{261CFD42-93F6-48B3-BE39-88F8581C666C}" type="presParOf" srcId="{3DC4F4EA-49CA-4F30-9D8D-629A6AA1F7D3}" destId="{8CFB4037-BB83-466A-98B8-B2320849CCD2}" srcOrd="0" destOrd="0" presId="urn:microsoft.com/office/officeart/2005/8/layout/hierarchy4"/>
    <dgm:cxn modelId="{1D4087F3-50D1-440C-9006-A36E8DD62A7E}" type="presParOf" srcId="{3DC4F4EA-49CA-4F30-9D8D-629A6AA1F7D3}" destId="{4D900DDF-C841-4334-A3CB-D9F26BCC229E}"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620E7FB-6027-4F4B-91CF-1B0DA2AD89A9}" type="doc">
      <dgm:prSet loTypeId="urn:microsoft.com/office/officeart/2005/8/layout/orgChart1" loCatId="hierarchy" qsTypeId="urn:microsoft.com/office/officeart/2005/8/quickstyle/simple1" qsCatId="simple" csTypeId="urn:microsoft.com/office/officeart/2005/8/colors/accent1_2" csCatId="accent1"/>
      <dgm:spPr/>
    </dgm:pt>
    <dgm:pt modelId="{0252424D-9284-41A1-A0D7-56ADBED5AEB3}">
      <dgm:prSet/>
      <dgm:spPr/>
      <dgm:t>
        <a:bodyPr/>
        <a:lstStyle/>
        <a:p>
          <a:pPr marR="0" algn="ctr" rtl="1"/>
          <a:r>
            <a:rPr lang="fa-IR" baseline="0" dirty="0" smtClean="0">
              <a:latin typeface="Arial"/>
              <a:cs typeface="B Nazanin" pitchFamily="2" charset="-78"/>
            </a:rPr>
            <a:t>صدمه دیدگی بینایی </a:t>
          </a:r>
          <a:endParaRPr lang="fa-IR" dirty="0" smtClean="0">
            <a:cs typeface="B Nazanin" pitchFamily="2" charset="-78"/>
          </a:endParaRPr>
        </a:p>
      </dgm:t>
    </dgm:pt>
    <dgm:pt modelId="{E3B78A8E-72FD-4DB4-9636-111A4A03165B}" type="parTrans" cxnId="{A49BD3D8-FD74-42BB-896C-70E54000837F}">
      <dgm:prSet/>
      <dgm:spPr/>
      <dgm:t>
        <a:bodyPr/>
        <a:lstStyle/>
        <a:p>
          <a:endParaRPr lang="en-US"/>
        </a:p>
      </dgm:t>
    </dgm:pt>
    <dgm:pt modelId="{6A34F759-6941-4FD9-B5C5-853D915FDB07}" type="sibTrans" cxnId="{A49BD3D8-FD74-42BB-896C-70E54000837F}">
      <dgm:prSet/>
      <dgm:spPr/>
      <dgm:t>
        <a:bodyPr/>
        <a:lstStyle/>
        <a:p>
          <a:endParaRPr lang="en-US"/>
        </a:p>
      </dgm:t>
    </dgm:pt>
    <dgm:pt modelId="{1C29CB2A-CC0F-4717-88B2-DE7CBE66690D}">
      <dgm:prSet/>
      <dgm:spPr/>
      <dgm:t>
        <a:bodyPr/>
        <a:lstStyle/>
        <a:p>
          <a:pPr marR="0" algn="ctr" rtl="1"/>
          <a:r>
            <a:rPr lang="fa-IR" baseline="0" dirty="0" smtClean="0">
              <a:latin typeface="Arial"/>
              <a:cs typeface="B Nazanin" pitchFamily="2" charset="-78"/>
            </a:rPr>
            <a:t>معلولیت بینایی در حد متوسط</a:t>
          </a:r>
          <a:endParaRPr lang="fa-IR" dirty="0" smtClean="0">
            <a:cs typeface="B Nazanin" pitchFamily="2" charset="-78"/>
          </a:endParaRPr>
        </a:p>
      </dgm:t>
    </dgm:pt>
    <dgm:pt modelId="{2D16E94D-4782-443D-B0A6-F79CF8DAD4DF}" type="parTrans" cxnId="{634586D9-FE1D-4087-A10F-18674E0FF592}">
      <dgm:prSet/>
      <dgm:spPr/>
      <dgm:t>
        <a:bodyPr/>
        <a:lstStyle/>
        <a:p>
          <a:endParaRPr lang="en-US"/>
        </a:p>
      </dgm:t>
    </dgm:pt>
    <dgm:pt modelId="{733EE57D-5D10-468A-A8A9-8301D3A08ACD}" type="sibTrans" cxnId="{634586D9-FE1D-4087-A10F-18674E0FF592}">
      <dgm:prSet/>
      <dgm:spPr/>
      <dgm:t>
        <a:bodyPr/>
        <a:lstStyle/>
        <a:p>
          <a:endParaRPr lang="en-US"/>
        </a:p>
      </dgm:t>
    </dgm:pt>
    <dgm:pt modelId="{B5F15E6A-F068-4100-AE64-419A4762460A}">
      <dgm:prSet/>
      <dgm:spPr/>
      <dgm:t>
        <a:bodyPr/>
        <a:lstStyle/>
        <a:p>
          <a:pPr marR="0" algn="ctr" rtl="1"/>
          <a:r>
            <a:rPr lang="fa-IR" baseline="0" dirty="0" smtClean="0">
              <a:latin typeface="Arial"/>
              <a:cs typeface="B Nazanin" pitchFamily="2" charset="-78"/>
            </a:rPr>
            <a:t>معلولیت بینایی در حد زیاد </a:t>
          </a:r>
          <a:endParaRPr lang="fa-IR" dirty="0" smtClean="0">
            <a:cs typeface="B Nazanin" pitchFamily="2" charset="-78"/>
          </a:endParaRPr>
        </a:p>
      </dgm:t>
    </dgm:pt>
    <dgm:pt modelId="{A3465193-DC5C-4DC4-A514-AA751CB1B880}" type="parTrans" cxnId="{B9BD4161-EF1C-44AE-A17B-011F6C7CD9F4}">
      <dgm:prSet/>
      <dgm:spPr/>
      <dgm:t>
        <a:bodyPr/>
        <a:lstStyle/>
        <a:p>
          <a:endParaRPr lang="en-US"/>
        </a:p>
      </dgm:t>
    </dgm:pt>
    <dgm:pt modelId="{9193A256-3412-43ED-9F68-6D8E7D69AD09}" type="sibTrans" cxnId="{B9BD4161-EF1C-44AE-A17B-011F6C7CD9F4}">
      <dgm:prSet/>
      <dgm:spPr/>
      <dgm:t>
        <a:bodyPr/>
        <a:lstStyle/>
        <a:p>
          <a:endParaRPr lang="en-US"/>
        </a:p>
      </dgm:t>
    </dgm:pt>
    <dgm:pt modelId="{92EBCF34-3BB5-4DDE-8E3A-D34D12EE6203}">
      <dgm:prSet/>
      <dgm:spPr/>
      <dgm:t>
        <a:bodyPr/>
        <a:lstStyle/>
        <a:p>
          <a:pPr marR="0" algn="ctr" rtl="1"/>
          <a:r>
            <a:rPr lang="fa-IR" baseline="0" dirty="0" smtClean="0">
              <a:latin typeface="Arial"/>
              <a:cs typeface="B Nazanin" pitchFamily="2" charset="-78"/>
            </a:rPr>
            <a:t>نابینایی 	</a:t>
          </a:r>
          <a:endParaRPr lang="fa-IR" dirty="0" smtClean="0">
            <a:cs typeface="B Nazanin" pitchFamily="2" charset="-78"/>
          </a:endParaRPr>
        </a:p>
      </dgm:t>
    </dgm:pt>
    <dgm:pt modelId="{4F31B403-6D18-4D5F-B16B-E3172659A3DD}" type="parTrans" cxnId="{C2962C43-25E2-4F43-A843-0AAD3472604B}">
      <dgm:prSet/>
      <dgm:spPr/>
      <dgm:t>
        <a:bodyPr/>
        <a:lstStyle/>
        <a:p>
          <a:endParaRPr lang="en-US"/>
        </a:p>
      </dgm:t>
    </dgm:pt>
    <dgm:pt modelId="{F71636B3-8807-4B46-8880-021670BAE21C}" type="sibTrans" cxnId="{C2962C43-25E2-4F43-A843-0AAD3472604B}">
      <dgm:prSet/>
      <dgm:spPr/>
      <dgm:t>
        <a:bodyPr/>
        <a:lstStyle/>
        <a:p>
          <a:endParaRPr lang="en-US"/>
        </a:p>
      </dgm:t>
    </dgm:pt>
    <dgm:pt modelId="{B176C8EE-1F48-4FE8-881E-B6FF74393C7C}" type="pres">
      <dgm:prSet presAssocID="{B620E7FB-6027-4F4B-91CF-1B0DA2AD89A9}" presName="hierChild1" presStyleCnt="0">
        <dgm:presLayoutVars>
          <dgm:orgChart val="1"/>
          <dgm:chPref val="1"/>
          <dgm:dir/>
          <dgm:animOne val="branch"/>
          <dgm:animLvl val="lvl"/>
          <dgm:resizeHandles/>
        </dgm:presLayoutVars>
      </dgm:prSet>
      <dgm:spPr/>
    </dgm:pt>
    <dgm:pt modelId="{2B402B75-215C-4237-9921-B7E2CFC35122}" type="pres">
      <dgm:prSet presAssocID="{0252424D-9284-41A1-A0D7-56ADBED5AEB3}" presName="hierRoot1" presStyleCnt="0">
        <dgm:presLayoutVars>
          <dgm:hierBranch/>
        </dgm:presLayoutVars>
      </dgm:prSet>
      <dgm:spPr/>
    </dgm:pt>
    <dgm:pt modelId="{9937997F-4234-409C-8CD8-8A64174FF19B}" type="pres">
      <dgm:prSet presAssocID="{0252424D-9284-41A1-A0D7-56ADBED5AEB3}" presName="rootComposite1" presStyleCnt="0"/>
      <dgm:spPr/>
    </dgm:pt>
    <dgm:pt modelId="{206DF831-2283-4998-9C93-642735FBB03E}" type="pres">
      <dgm:prSet presAssocID="{0252424D-9284-41A1-A0D7-56ADBED5AEB3}" presName="rootText1" presStyleLbl="node0" presStyleIdx="0" presStyleCnt="1">
        <dgm:presLayoutVars>
          <dgm:chPref val="3"/>
        </dgm:presLayoutVars>
      </dgm:prSet>
      <dgm:spPr/>
      <dgm:t>
        <a:bodyPr/>
        <a:lstStyle/>
        <a:p>
          <a:endParaRPr lang="en-US"/>
        </a:p>
      </dgm:t>
    </dgm:pt>
    <dgm:pt modelId="{958A6BD6-8E66-4281-90CD-ED26D2372185}" type="pres">
      <dgm:prSet presAssocID="{0252424D-9284-41A1-A0D7-56ADBED5AEB3}" presName="rootConnector1" presStyleLbl="node1" presStyleIdx="0" presStyleCnt="0"/>
      <dgm:spPr/>
      <dgm:t>
        <a:bodyPr/>
        <a:lstStyle/>
        <a:p>
          <a:endParaRPr lang="en-US"/>
        </a:p>
      </dgm:t>
    </dgm:pt>
    <dgm:pt modelId="{34C0D8B3-D710-41DB-8D44-2A004E27A37E}" type="pres">
      <dgm:prSet presAssocID="{0252424D-9284-41A1-A0D7-56ADBED5AEB3}" presName="hierChild2" presStyleCnt="0"/>
      <dgm:spPr/>
    </dgm:pt>
    <dgm:pt modelId="{519A519B-C280-4F39-BE3D-FA484125E3AB}" type="pres">
      <dgm:prSet presAssocID="{2D16E94D-4782-443D-B0A6-F79CF8DAD4DF}" presName="Name35" presStyleLbl="parChTrans1D2" presStyleIdx="0" presStyleCnt="3"/>
      <dgm:spPr/>
      <dgm:t>
        <a:bodyPr/>
        <a:lstStyle/>
        <a:p>
          <a:endParaRPr lang="en-US"/>
        </a:p>
      </dgm:t>
    </dgm:pt>
    <dgm:pt modelId="{EBB25869-7E2B-43E5-8F96-D185F5749199}" type="pres">
      <dgm:prSet presAssocID="{1C29CB2A-CC0F-4717-88B2-DE7CBE66690D}" presName="hierRoot2" presStyleCnt="0">
        <dgm:presLayoutVars>
          <dgm:hierBranch/>
        </dgm:presLayoutVars>
      </dgm:prSet>
      <dgm:spPr/>
    </dgm:pt>
    <dgm:pt modelId="{4C6E499E-F193-4BCF-A7FB-F1FF70F0A214}" type="pres">
      <dgm:prSet presAssocID="{1C29CB2A-CC0F-4717-88B2-DE7CBE66690D}" presName="rootComposite" presStyleCnt="0"/>
      <dgm:spPr/>
    </dgm:pt>
    <dgm:pt modelId="{BF8F7725-3D30-42AA-A107-A2D52F3DAAC5}" type="pres">
      <dgm:prSet presAssocID="{1C29CB2A-CC0F-4717-88B2-DE7CBE66690D}" presName="rootText" presStyleLbl="node2" presStyleIdx="0" presStyleCnt="3">
        <dgm:presLayoutVars>
          <dgm:chPref val="3"/>
        </dgm:presLayoutVars>
      </dgm:prSet>
      <dgm:spPr/>
      <dgm:t>
        <a:bodyPr/>
        <a:lstStyle/>
        <a:p>
          <a:endParaRPr lang="en-US"/>
        </a:p>
      </dgm:t>
    </dgm:pt>
    <dgm:pt modelId="{0B82B04D-FDF1-40D5-99A7-763E3E4A4002}" type="pres">
      <dgm:prSet presAssocID="{1C29CB2A-CC0F-4717-88B2-DE7CBE66690D}" presName="rootConnector" presStyleLbl="node2" presStyleIdx="0" presStyleCnt="3"/>
      <dgm:spPr/>
      <dgm:t>
        <a:bodyPr/>
        <a:lstStyle/>
        <a:p>
          <a:endParaRPr lang="en-US"/>
        </a:p>
      </dgm:t>
    </dgm:pt>
    <dgm:pt modelId="{F76058A1-FFB1-4B8D-8F10-1648E5AB82A9}" type="pres">
      <dgm:prSet presAssocID="{1C29CB2A-CC0F-4717-88B2-DE7CBE66690D}" presName="hierChild4" presStyleCnt="0"/>
      <dgm:spPr/>
    </dgm:pt>
    <dgm:pt modelId="{DD606E40-F6B5-4447-ABC8-16ED6DFDB9D7}" type="pres">
      <dgm:prSet presAssocID="{1C29CB2A-CC0F-4717-88B2-DE7CBE66690D}" presName="hierChild5" presStyleCnt="0"/>
      <dgm:spPr/>
    </dgm:pt>
    <dgm:pt modelId="{043112EE-2DAE-43F8-A488-C3B905840395}" type="pres">
      <dgm:prSet presAssocID="{A3465193-DC5C-4DC4-A514-AA751CB1B880}" presName="Name35" presStyleLbl="parChTrans1D2" presStyleIdx="1" presStyleCnt="3"/>
      <dgm:spPr/>
      <dgm:t>
        <a:bodyPr/>
        <a:lstStyle/>
        <a:p>
          <a:endParaRPr lang="en-US"/>
        </a:p>
      </dgm:t>
    </dgm:pt>
    <dgm:pt modelId="{C9286CC6-E036-4039-99C9-23A4DB0CE164}" type="pres">
      <dgm:prSet presAssocID="{B5F15E6A-F068-4100-AE64-419A4762460A}" presName="hierRoot2" presStyleCnt="0">
        <dgm:presLayoutVars>
          <dgm:hierBranch/>
        </dgm:presLayoutVars>
      </dgm:prSet>
      <dgm:spPr/>
    </dgm:pt>
    <dgm:pt modelId="{3D291A53-45F8-419A-BB67-0FA4698DEFA2}" type="pres">
      <dgm:prSet presAssocID="{B5F15E6A-F068-4100-AE64-419A4762460A}" presName="rootComposite" presStyleCnt="0"/>
      <dgm:spPr/>
    </dgm:pt>
    <dgm:pt modelId="{6149EA40-DCF8-43DC-ADBA-570CCA72B4B9}" type="pres">
      <dgm:prSet presAssocID="{B5F15E6A-F068-4100-AE64-419A4762460A}" presName="rootText" presStyleLbl="node2" presStyleIdx="1" presStyleCnt="3">
        <dgm:presLayoutVars>
          <dgm:chPref val="3"/>
        </dgm:presLayoutVars>
      </dgm:prSet>
      <dgm:spPr/>
      <dgm:t>
        <a:bodyPr/>
        <a:lstStyle/>
        <a:p>
          <a:endParaRPr lang="en-US"/>
        </a:p>
      </dgm:t>
    </dgm:pt>
    <dgm:pt modelId="{00EDACAB-3539-4B92-8036-18CA03A544A9}" type="pres">
      <dgm:prSet presAssocID="{B5F15E6A-F068-4100-AE64-419A4762460A}" presName="rootConnector" presStyleLbl="node2" presStyleIdx="1" presStyleCnt="3"/>
      <dgm:spPr/>
      <dgm:t>
        <a:bodyPr/>
        <a:lstStyle/>
        <a:p>
          <a:endParaRPr lang="en-US"/>
        </a:p>
      </dgm:t>
    </dgm:pt>
    <dgm:pt modelId="{A7E1530B-F042-43D8-AAF2-44F60D3A43D7}" type="pres">
      <dgm:prSet presAssocID="{B5F15E6A-F068-4100-AE64-419A4762460A}" presName="hierChild4" presStyleCnt="0"/>
      <dgm:spPr/>
    </dgm:pt>
    <dgm:pt modelId="{79C3201D-0A24-47AA-9DEB-C43E028CA7CC}" type="pres">
      <dgm:prSet presAssocID="{B5F15E6A-F068-4100-AE64-419A4762460A}" presName="hierChild5" presStyleCnt="0"/>
      <dgm:spPr/>
    </dgm:pt>
    <dgm:pt modelId="{A6DDAA8B-F553-4051-9430-B6AFFEF3175D}" type="pres">
      <dgm:prSet presAssocID="{4F31B403-6D18-4D5F-B16B-E3172659A3DD}" presName="Name35" presStyleLbl="parChTrans1D2" presStyleIdx="2" presStyleCnt="3"/>
      <dgm:spPr/>
      <dgm:t>
        <a:bodyPr/>
        <a:lstStyle/>
        <a:p>
          <a:endParaRPr lang="en-US"/>
        </a:p>
      </dgm:t>
    </dgm:pt>
    <dgm:pt modelId="{81922669-88D0-4DF1-9B0A-AA9A15CDEA4D}" type="pres">
      <dgm:prSet presAssocID="{92EBCF34-3BB5-4DDE-8E3A-D34D12EE6203}" presName="hierRoot2" presStyleCnt="0">
        <dgm:presLayoutVars>
          <dgm:hierBranch/>
        </dgm:presLayoutVars>
      </dgm:prSet>
      <dgm:spPr/>
    </dgm:pt>
    <dgm:pt modelId="{CA370925-90E3-4455-A323-3AE6C39C7368}" type="pres">
      <dgm:prSet presAssocID="{92EBCF34-3BB5-4DDE-8E3A-D34D12EE6203}" presName="rootComposite" presStyleCnt="0"/>
      <dgm:spPr/>
    </dgm:pt>
    <dgm:pt modelId="{CD0EA110-506A-461B-BFC4-4EB4DB5B7FF4}" type="pres">
      <dgm:prSet presAssocID="{92EBCF34-3BB5-4DDE-8E3A-D34D12EE6203}" presName="rootText" presStyleLbl="node2" presStyleIdx="2" presStyleCnt="3">
        <dgm:presLayoutVars>
          <dgm:chPref val="3"/>
        </dgm:presLayoutVars>
      </dgm:prSet>
      <dgm:spPr/>
      <dgm:t>
        <a:bodyPr/>
        <a:lstStyle/>
        <a:p>
          <a:endParaRPr lang="en-US"/>
        </a:p>
      </dgm:t>
    </dgm:pt>
    <dgm:pt modelId="{49445FA2-A78A-482D-BB62-20D2C95EBFE3}" type="pres">
      <dgm:prSet presAssocID="{92EBCF34-3BB5-4DDE-8E3A-D34D12EE6203}" presName="rootConnector" presStyleLbl="node2" presStyleIdx="2" presStyleCnt="3"/>
      <dgm:spPr/>
      <dgm:t>
        <a:bodyPr/>
        <a:lstStyle/>
        <a:p>
          <a:endParaRPr lang="en-US"/>
        </a:p>
      </dgm:t>
    </dgm:pt>
    <dgm:pt modelId="{AB7839A3-9C47-4B40-A1D3-5D0B28D61AC4}" type="pres">
      <dgm:prSet presAssocID="{92EBCF34-3BB5-4DDE-8E3A-D34D12EE6203}" presName="hierChild4" presStyleCnt="0"/>
      <dgm:spPr/>
    </dgm:pt>
    <dgm:pt modelId="{0D9723E3-29F7-4E5B-ACF0-2DDBB62C7388}" type="pres">
      <dgm:prSet presAssocID="{92EBCF34-3BB5-4DDE-8E3A-D34D12EE6203}" presName="hierChild5" presStyleCnt="0"/>
      <dgm:spPr/>
    </dgm:pt>
    <dgm:pt modelId="{27552388-7F02-46E5-9A0A-7EE41E0620FC}" type="pres">
      <dgm:prSet presAssocID="{0252424D-9284-41A1-A0D7-56ADBED5AEB3}" presName="hierChild3" presStyleCnt="0"/>
      <dgm:spPr/>
    </dgm:pt>
  </dgm:ptLst>
  <dgm:cxnLst>
    <dgm:cxn modelId="{634586D9-FE1D-4087-A10F-18674E0FF592}" srcId="{0252424D-9284-41A1-A0D7-56ADBED5AEB3}" destId="{1C29CB2A-CC0F-4717-88B2-DE7CBE66690D}" srcOrd="0" destOrd="0" parTransId="{2D16E94D-4782-443D-B0A6-F79CF8DAD4DF}" sibTransId="{733EE57D-5D10-468A-A8A9-8301D3A08ACD}"/>
    <dgm:cxn modelId="{E7D9DADD-2494-41C1-9A33-22BC1D82AC75}" type="presOf" srcId="{B5F15E6A-F068-4100-AE64-419A4762460A}" destId="{6149EA40-DCF8-43DC-ADBA-570CCA72B4B9}" srcOrd="0" destOrd="0" presId="urn:microsoft.com/office/officeart/2005/8/layout/orgChart1"/>
    <dgm:cxn modelId="{238B1A4C-D9DC-495E-A1BB-35F79371147A}" type="presOf" srcId="{0252424D-9284-41A1-A0D7-56ADBED5AEB3}" destId="{958A6BD6-8E66-4281-90CD-ED26D2372185}" srcOrd="1" destOrd="0" presId="urn:microsoft.com/office/officeart/2005/8/layout/orgChart1"/>
    <dgm:cxn modelId="{E8903F26-4CEF-469F-86E8-B4D23FD2C429}" type="presOf" srcId="{1C29CB2A-CC0F-4717-88B2-DE7CBE66690D}" destId="{0B82B04D-FDF1-40D5-99A7-763E3E4A4002}" srcOrd="1" destOrd="0" presId="urn:microsoft.com/office/officeart/2005/8/layout/orgChart1"/>
    <dgm:cxn modelId="{4FD19CF6-3152-41CC-A7B6-9D0950A571CD}" type="presOf" srcId="{0252424D-9284-41A1-A0D7-56ADBED5AEB3}" destId="{206DF831-2283-4998-9C93-642735FBB03E}" srcOrd="0" destOrd="0" presId="urn:microsoft.com/office/officeart/2005/8/layout/orgChart1"/>
    <dgm:cxn modelId="{A49BD3D8-FD74-42BB-896C-70E54000837F}" srcId="{B620E7FB-6027-4F4B-91CF-1B0DA2AD89A9}" destId="{0252424D-9284-41A1-A0D7-56ADBED5AEB3}" srcOrd="0" destOrd="0" parTransId="{E3B78A8E-72FD-4DB4-9636-111A4A03165B}" sibTransId="{6A34F759-6941-4FD9-B5C5-853D915FDB07}"/>
    <dgm:cxn modelId="{C2962C43-25E2-4F43-A843-0AAD3472604B}" srcId="{0252424D-9284-41A1-A0D7-56ADBED5AEB3}" destId="{92EBCF34-3BB5-4DDE-8E3A-D34D12EE6203}" srcOrd="2" destOrd="0" parTransId="{4F31B403-6D18-4D5F-B16B-E3172659A3DD}" sibTransId="{F71636B3-8807-4B46-8880-021670BAE21C}"/>
    <dgm:cxn modelId="{B5566D44-4EDE-4ECD-904F-AA7371751DEF}" type="presOf" srcId="{A3465193-DC5C-4DC4-A514-AA751CB1B880}" destId="{043112EE-2DAE-43F8-A488-C3B905840395}" srcOrd="0" destOrd="0" presId="urn:microsoft.com/office/officeart/2005/8/layout/orgChart1"/>
    <dgm:cxn modelId="{634521C2-4D3C-4F39-A81F-F0FF20CBFFDC}" type="presOf" srcId="{B620E7FB-6027-4F4B-91CF-1B0DA2AD89A9}" destId="{B176C8EE-1F48-4FE8-881E-B6FF74393C7C}" srcOrd="0" destOrd="0" presId="urn:microsoft.com/office/officeart/2005/8/layout/orgChart1"/>
    <dgm:cxn modelId="{B6E11692-61DE-4652-9005-272C278E4C7C}" type="presOf" srcId="{B5F15E6A-F068-4100-AE64-419A4762460A}" destId="{00EDACAB-3539-4B92-8036-18CA03A544A9}" srcOrd="1" destOrd="0" presId="urn:microsoft.com/office/officeart/2005/8/layout/orgChart1"/>
    <dgm:cxn modelId="{E5C206BF-89C9-4C7B-A783-6CA53EB6E086}" type="presOf" srcId="{92EBCF34-3BB5-4DDE-8E3A-D34D12EE6203}" destId="{CD0EA110-506A-461B-BFC4-4EB4DB5B7FF4}" srcOrd="0" destOrd="0" presId="urn:microsoft.com/office/officeart/2005/8/layout/orgChart1"/>
    <dgm:cxn modelId="{38204F34-6B0B-4159-89CD-101BEC2540A2}" type="presOf" srcId="{2D16E94D-4782-443D-B0A6-F79CF8DAD4DF}" destId="{519A519B-C280-4F39-BE3D-FA484125E3AB}" srcOrd="0" destOrd="0" presId="urn:microsoft.com/office/officeart/2005/8/layout/orgChart1"/>
    <dgm:cxn modelId="{3FE88EF4-89B7-4B91-B3DF-B84A002CF12A}" type="presOf" srcId="{92EBCF34-3BB5-4DDE-8E3A-D34D12EE6203}" destId="{49445FA2-A78A-482D-BB62-20D2C95EBFE3}" srcOrd="1" destOrd="0" presId="urn:microsoft.com/office/officeart/2005/8/layout/orgChart1"/>
    <dgm:cxn modelId="{B9BD4161-EF1C-44AE-A17B-011F6C7CD9F4}" srcId="{0252424D-9284-41A1-A0D7-56ADBED5AEB3}" destId="{B5F15E6A-F068-4100-AE64-419A4762460A}" srcOrd="1" destOrd="0" parTransId="{A3465193-DC5C-4DC4-A514-AA751CB1B880}" sibTransId="{9193A256-3412-43ED-9F68-6D8E7D69AD09}"/>
    <dgm:cxn modelId="{E7BF3001-ABDA-4CFC-B35F-62A840E74B54}" type="presOf" srcId="{4F31B403-6D18-4D5F-B16B-E3172659A3DD}" destId="{A6DDAA8B-F553-4051-9430-B6AFFEF3175D}" srcOrd="0" destOrd="0" presId="urn:microsoft.com/office/officeart/2005/8/layout/orgChart1"/>
    <dgm:cxn modelId="{4386ACA8-BAB0-4E93-9B97-F2795D228C43}" type="presOf" srcId="{1C29CB2A-CC0F-4717-88B2-DE7CBE66690D}" destId="{BF8F7725-3D30-42AA-A107-A2D52F3DAAC5}" srcOrd="0" destOrd="0" presId="urn:microsoft.com/office/officeart/2005/8/layout/orgChart1"/>
    <dgm:cxn modelId="{2ED8934A-0BA7-4AD9-AD72-C0FEA8DD5165}" type="presParOf" srcId="{B176C8EE-1F48-4FE8-881E-B6FF74393C7C}" destId="{2B402B75-215C-4237-9921-B7E2CFC35122}" srcOrd="0" destOrd="0" presId="urn:microsoft.com/office/officeart/2005/8/layout/orgChart1"/>
    <dgm:cxn modelId="{4BC09494-30BC-4D0C-9C26-6F3CC726C292}" type="presParOf" srcId="{2B402B75-215C-4237-9921-B7E2CFC35122}" destId="{9937997F-4234-409C-8CD8-8A64174FF19B}" srcOrd="0" destOrd="0" presId="urn:microsoft.com/office/officeart/2005/8/layout/orgChart1"/>
    <dgm:cxn modelId="{734F5C00-7EC3-4ACA-AD02-D02FC55C53F5}" type="presParOf" srcId="{9937997F-4234-409C-8CD8-8A64174FF19B}" destId="{206DF831-2283-4998-9C93-642735FBB03E}" srcOrd="0" destOrd="0" presId="urn:microsoft.com/office/officeart/2005/8/layout/orgChart1"/>
    <dgm:cxn modelId="{EA8C93F2-FB84-48A7-9E12-A2342B6E5E92}" type="presParOf" srcId="{9937997F-4234-409C-8CD8-8A64174FF19B}" destId="{958A6BD6-8E66-4281-90CD-ED26D2372185}" srcOrd="1" destOrd="0" presId="urn:microsoft.com/office/officeart/2005/8/layout/orgChart1"/>
    <dgm:cxn modelId="{DA45C52B-BA53-43A8-A865-A227165C18CA}" type="presParOf" srcId="{2B402B75-215C-4237-9921-B7E2CFC35122}" destId="{34C0D8B3-D710-41DB-8D44-2A004E27A37E}" srcOrd="1" destOrd="0" presId="urn:microsoft.com/office/officeart/2005/8/layout/orgChart1"/>
    <dgm:cxn modelId="{4415DA27-F35D-4D1B-AF74-53C9DFA1C7BA}" type="presParOf" srcId="{34C0D8B3-D710-41DB-8D44-2A004E27A37E}" destId="{519A519B-C280-4F39-BE3D-FA484125E3AB}" srcOrd="0" destOrd="0" presId="urn:microsoft.com/office/officeart/2005/8/layout/orgChart1"/>
    <dgm:cxn modelId="{F2A737E2-B0BB-4554-BC73-84A0F1434FBC}" type="presParOf" srcId="{34C0D8B3-D710-41DB-8D44-2A004E27A37E}" destId="{EBB25869-7E2B-43E5-8F96-D185F5749199}" srcOrd="1" destOrd="0" presId="urn:microsoft.com/office/officeart/2005/8/layout/orgChart1"/>
    <dgm:cxn modelId="{49E1B2CE-7D08-424C-AA31-91C29EC3815A}" type="presParOf" srcId="{EBB25869-7E2B-43E5-8F96-D185F5749199}" destId="{4C6E499E-F193-4BCF-A7FB-F1FF70F0A214}" srcOrd="0" destOrd="0" presId="urn:microsoft.com/office/officeart/2005/8/layout/orgChart1"/>
    <dgm:cxn modelId="{A10FBA26-6A83-4721-9844-4A181EC1FFA3}" type="presParOf" srcId="{4C6E499E-F193-4BCF-A7FB-F1FF70F0A214}" destId="{BF8F7725-3D30-42AA-A107-A2D52F3DAAC5}" srcOrd="0" destOrd="0" presId="urn:microsoft.com/office/officeart/2005/8/layout/orgChart1"/>
    <dgm:cxn modelId="{5444828D-6732-429F-9269-3FE2BC5D8276}" type="presParOf" srcId="{4C6E499E-F193-4BCF-A7FB-F1FF70F0A214}" destId="{0B82B04D-FDF1-40D5-99A7-763E3E4A4002}" srcOrd="1" destOrd="0" presId="urn:microsoft.com/office/officeart/2005/8/layout/orgChart1"/>
    <dgm:cxn modelId="{3D20CF48-8DA4-4B41-AB16-AA974B259833}" type="presParOf" srcId="{EBB25869-7E2B-43E5-8F96-D185F5749199}" destId="{F76058A1-FFB1-4B8D-8F10-1648E5AB82A9}" srcOrd="1" destOrd="0" presId="urn:microsoft.com/office/officeart/2005/8/layout/orgChart1"/>
    <dgm:cxn modelId="{47AF1D54-8D60-45B7-B9B9-9DE0F348C81C}" type="presParOf" srcId="{EBB25869-7E2B-43E5-8F96-D185F5749199}" destId="{DD606E40-F6B5-4447-ABC8-16ED6DFDB9D7}" srcOrd="2" destOrd="0" presId="urn:microsoft.com/office/officeart/2005/8/layout/orgChart1"/>
    <dgm:cxn modelId="{DA853139-0363-4354-912F-508B69EE844B}" type="presParOf" srcId="{34C0D8B3-D710-41DB-8D44-2A004E27A37E}" destId="{043112EE-2DAE-43F8-A488-C3B905840395}" srcOrd="2" destOrd="0" presId="urn:microsoft.com/office/officeart/2005/8/layout/orgChart1"/>
    <dgm:cxn modelId="{F41B895D-143D-43F3-AF7D-619AC6078789}" type="presParOf" srcId="{34C0D8B3-D710-41DB-8D44-2A004E27A37E}" destId="{C9286CC6-E036-4039-99C9-23A4DB0CE164}" srcOrd="3" destOrd="0" presId="urn:microsoft.com/office/officeart/2005/8/layout/orgChart1"/>
    <dgm:cxn modelId="{39EAA2C9-9FDC-462E-8A1C-7E8F5C957037}" type="presParOf" srcId="{C9286CC6-E036-4039-99C9-23A4DB0CE164}" destId="{3D291A53-45F8-419A-BB67-0FA4698DEFA2}" srcOrd="0" destOrd="0" presId="urn:microsoft.com/office/officeart/2005/8/layout/orgChart1"/>
    <dgm:cxn modelId="{9A43CAF7-DB12-4A4D-BA45-31004274065E}" type="presParOf" srcId="{3D291A53-45F8-419A-BB67-0FA4698DEFA2}" destId="{6149EA40-DCF8-43DC-ADBA-570CCA72B4B9}" srcOrd="0" destOrd="0" presId="urn:microsoft.com/office/officeart/2005/8/layout/orgChart1"/>
    <dgm:cxn modelId="{F6A19A46-DEB5-4566-8CD8-3B8EAE9E1B4F}" type="presParOf" srcId="{3D291A53-45F8-419A-BB67-0FA4698DEFA2}" destId="{00EDACAB-3539-4B92-8036-18CA03A544A9}" srcOrd="1" destOrd="0" presId="urn:microsoft.com/office/officeart/2005/8/layout/orgChart1"/>
    <dgm:cxn modelId="{514BDC0F-785B-4867-A8E5-F9C26F2968C9}" type="presParOf" srcId="{C9286CC6-E036-4039-99C9-23A4DB0CE164}" destId="{A7E1530B-F042-43D8-AAF2-44F60D3A43D7}" srcOrd="1" destOrd="0" presId="urn:microsoft.com/office/officeart/2005/8/layout/orgChart1"/>
    <dgm:cxn modelId="{D436DF33-E658-4ADB-A176-3C0226AF5AAD}" type="presParOf" srcId="{C9286CC6-E036-4039-99C9-23A4DB0CE164}" destId="{79C3201D-0A24-47AA-9DEB-C43E028CA7CC}" srcOrd="2" destOrd="0" presId="urn:microsoft.com/office/officeart/2005/8/layout/orgChart1"/>
    <dgm:cxn modelId="{C7114EB3-2D42-44F5-8ACF-B96F56FE12E4}" type="presParOf" srcId="{34C0D8B3-D710-41DB-8D44-2A004E27A37E}" destId="{A6DDAA8B-F553-4051-9430-B6AFFEF3175D}" srcOrd="4" destOrd="0" presId="urn:microsoft.com/office/officeart/2005/8/layout/orgChart1"/>
    <dgm:cxn modelId="{C948C1D3-586E-4FA6-8C2B-C0F83C6C6220}" type="presParOf" srcId="{34C0D8B3-D710-41DB-8D44-2A004E27A37E}" destId="{81922669-88D0-4DF1-9B0A-AA9A15CDEA4D}" srcOrd="5" destOrd="0" presId="urn:microsoft.com/office/officeart/2005/8/layout/orgChart1"/>
    <dgm:cxn modelId="{A75CE4EA-2185-457D-A0A5-F75C844407F4}" type="presParOf" srcId="{81922669-88D0-4DF1-9B0A-AA9A15CDEA4D}" destId="{CA370925-90E3-4455-A323-3AE6C39C7368}" srcOrd="0" destOrd="0" presId="urn:microsoft.com/office/officeart/2005/8/layout/orgChart1"/>
    <dgm:cxn modelId="{D43DAA45-E5EF-471D-84F6-7DDE31F0A535}" type="presParOf" srcId="{CA370925-90E3-4455-A323-3AE6C39C7368}" destId="{CD0EA110-506A-461B-BFC4-4EB4DB5B7FF4}" srcOrd="0" destOrd="0" presId="urn:microsoft.com/office/officeart/2005/8/layout/orgChart1"/>
    <dgm:cxn modelId="{F96F98D2-F338-4FE9-954A-64FCF24FAEBD}" type="presParOf" srcId="{CA370925-90E3-4455-A323-3AE6C39C7368}" destId="{49445FA2-A78A-482D-BB62-20D2C95EBFE3}" srcOrd="1" destOrd="0" presId="urn:microsoft.com/office/officeart/2005/8/layout/orgChart1"/>
    <dgm:cxn modelId="{E274DC08-0517-483F-9DE0-07A9B81C59B6}" type="presParOf" srcId="{81922669-88D0-4DF1-9B0A-AA9A15CDEA4D}" destId="{AB7839A3-9C47-4B40-A1D3-5D0B28D61AC4}" srcOrd="1" destOrd="0" presId="urn:microsoft.com/office/officeart/2005/8/layout/orgChart1"/>
    <dgm:cxn modelId="{B15B7586-D75B-411B-A382-0A9B3BE40987}" type="presParOf" srcId="{81922669-88D0-4DF1-9B0A-AA9A15CDEA4D}" destId="{0D9723E3-29F7-4E5B-ACF0-2DDBB62C7388}" srcOrd="2" destOrd="0" presId="urn:microsoft.com/office/officeart/2005/8/layout/orgChart1"/>
    <dgm:cxn modelId="{48A737F4-45DC-4F35-BC30-426775C7F367}" type="presParOf" srcId="{2B402B75-215C-4237-9921-B7E2CFC35122}" destId="{27552388-7F02-46E5-9A0A-7EE41E0620F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71F4F04-0B29-4477-B0A5-7E43DC830A3C}"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754A40A1-5B46-42EE-9F65-D0CBFCB7984B}">
      <dgm:prSet phldrT="[Text]" custT="1"/>
      <dgm:spPr/>
      <dgm:t>
        <a:bodyPr/>
        <a:lstStyle/>
        <a:p>
          <a:r>
            <a:rPr lang="fa-IR" sz="1400" dirty="0" smtClean="0">
              <a:cs typeface="B Lotus" pitchFamily="2" charset="-78"/>
            </a:rPr>
            <a:t>تقسیم بندی معلولان</a:t>
          </a:r>
          <a:endParaRPr lang="en-US" sz="1400" dirty="0">
            <a:cs typeface="B Lotus" pitchFamily="2" charset="-78"/>
          </a:endParaRPr>
        </a:p>
      </dgm:t>
    </dgm:pt>
    <dgm:pt modelId="{4E6310E2-3FDF-43D9-B27D-432D64DFCE4E}" type="parTrans" cxnId="{15997371-4217-4824-9531-F7CCA822963B}">
      <dgm:prSet/>
      <dgm:spPr/>
      <dgm:t>
        <a:bodyPr/>
        <a:lstStyle/>
        <a:p>
          <a:endParaRPr lang="en-US" sz="2000">
            <a:cs typeface="B Lotus" pitchFamily="2" charset="-78"/>
          </a:endParaRPr>
        </a:p>
      </dgm:t>
    </dgm:pt>
    <dgm:pt modelId="{97AE209B-72D2-4AEA-8CD4-8FC51F634570}" type="sibTrans" cxnId="{15997371-4217-4824-9531-F7CCA822963B}">
      <dgm:prSet/>
      <dgm:spPr/>
      <dgm:t>
        <a:bodyPr/>
        <a:lstStyle/>
        <a:p>
          <a:endParaRPr lang="en-US" sz="2000">
            <a:cs typeface="B Lotus" pitchFamily="2" charset="-78"/>
          </a:endParaRPr>
        </a:p>
      </dgm:t>
    </dgm:pt>
    <dgm:pt modelId="{775EBB78-5D25-4645-AFD4-069429D266DF}">
      <dgm:prSet phldrT="[Text]" custT="1"/>
      <dgm:spPr>
        <a:solidFill>
          <a:srgbClr val="FF0000">
            <a:alpha val="90000"/>
          </a:srgbClr>
        </a:solidFill>
      </dgm:spPr>
      <dgm:t>
        <a:bodyPr/>
        <a:lstStyle/>
        <a:p>
          <a:r>
            <a:rPr lang="fa-IR" sz="1400" dirty="0" smtClean="0">
              <a:cs typeface="B Lotus" pitchFamily="2" charset="-78"/>
            </a:rPr>
            <a:t>ذهنی/روانی</a:t>
          </a:r>
          <a:endParaRPr lang="en-US" sz="1400" dirty="0">
            <a:cs typeface="B Lotus" pitchFamily="2" charset="-78"/>
          </a:endParaRPr>
        </a:p>
      </dgm:t>
    </dgm:pt>
    <dgm:pt modelId="{C8580BF7-9412-4C88-A314-849FDBA34799}" type="parTrans" cxnId="{6094D8C4-C988-4081-9C3D-FA510D41BACB}">
      <dgm:prSet/>
      <dgm:spPr/>
      <dgm:t>
        <a:bodyPr/>
        <a:lstStyle/>
        <a:p>
          <a:endParaRPr lang="en-US" sz="2000">
            <a:cs typeface="B Lotus" pitchFamily="2" charset="-78"/>
          </a:endParaRPr>
        </a:p>
      </dgm:t>
    </dgm:pt>
    <dgm:pt modelId="{EF54978D-88C5-466A-80AE-6234222E4211}" type="sibTrans" cxnId="{6094D8C4-C988-4081-9C3D-FA510D41BACB}">
      <dgm:prSet/>
      <dgm:spPr/>
      <dgm:t>
        <a:bodyPr/>
        <a:lstStyle/>
        <a:p>
          <a:endParaRPr lang="en-US" sz="2000">
            <a:cs typeface="B Lotus" pitchFamily="2" charset="-78"/>
          </a:endParaRPr>
        </a:p>
      </dgm:t>
    </dgm:pt>
    <dgm:pt modelId="{8F7A3EB4-C223-4A70-B8C8-FE940B509989}">
      <dgm:prSet phldrT="[Text]" custT="1"/>
      <dgm:spPr>
        <a:solidFill>
          <a:srgbClr val="7030A0">
            <a:alpha val="90000"/>
          </a:srgbClr>
        </a:solidFill>
      </dgm:spPr>
      <dgm:t>
        <a:bodyPr/>
        <a:lstStyle/>
        <a:p>
          <a:r>
            <a:rPr lang="fa-IR" sz="1400" dirty="0" smtClean="0">
              <a:cs typeface="B Lotus" pitchFamily="2" charset="-78"/>
            </a:rPr>
            <a:t>عقب ماندگان ذهنی</a:t>
          </a:r>
          <a:endParaRPr lang="en-US" sz="1400" dirty="0">
            <a:cs typeface="B Lotus" pitchFamily="2" charset="-78"/>
          </a:endParaRPr>
        </a:p>
      </dgm:t>
    </dgm:pt>
    <dgm:pt modelId="{D719BF61-FAE9-426D-A377-FC9185190AA2}" type="parTrans" cxnId="{A5F7BA0E-4FFC-46AA-B44D-CF45ED423BA4}">
      <dgm:prSet/>
      <dgm:spPr/>
      <dgm:t>
        <a:bodyPr/>
        <a:lstStyle/>
        <a:p>
          <a:endParaRPr lang="en-US" sz="2000">
            <a:cs typeface="B Lotus" pitchFamily="2" charset="-78"/>
          </a:endParaRPr>
        </a:p>
      </dgm:t>
    </dgm:pt>
    <dgm:pt modelId="{B371E4BD-F32A-4B8F-8EA3-BB820BDD9AFC}" type="sibTrans" cxnId="{A5F7BA0E-4FFC-46AA-B44D-CF45ED423BA4}">
      <dgm:prSet/>
      <dgm:spPr/>
      <dgm:t>
        <a:bodyPr/>
        <a:lstStyle/>
        <a:p>
          <a:endParaRPr lang="en-US" sz="2000">
            <a:cs typeface="B Lotus" pitchFamily="2" charset="-78"/>
          </a:endParaRPr>
        </a:p>
      </dgm:t>
    </dgm:pt>
    <dgm:pt modelId="{8277957F-0083-474B-82E8-4374FE96447C}">
      <dgm:prSet phldrT="[Text]" custT="1"/>
      <dgm:spPr>
        <a:solidFill>
          <a:srgbClr val="7030A0">
            <a:alpha val="90000"/>
          </a:srgbClr>
        </a:solidFill>
      </dgm:spPr>
      <dgm:t>
        <a:bodyPr/>
        <a:lstStyle/>
        <a:p>
          <a:r>
            <a:rPr lang="fa-IR" sz="1400" dirty="0" smtClean="0">
              <a:cs typeface="B Lotus" pitchFamily="2" charset="-78"/>
            </a:rPr>
            <a:t>رفتاری</a:t>
          </a:r>
          <a:endParaRPr lang="en-US" sz="1400" dirty="0">
            <a:cs typeface="B Lotus" pitchFamily="2" charset="-78"/>
          </a:endParaRPr>
        </a:p>
      </dgm:t>
    </dgm:pt>
    <dgm:pt modelId="{933FE07B-4DD0-4A38-998A-2B4CE4A50B5F}" type="parTrans" cxnId="{D3607538-45D4-4A54-A8F0-3582073F2AD8}">
      <dgm:prSet/>
      <dgm:spPr/>
      <dgm:t>
        <a:bodyPr/>
        <a:lstStyle/>
        <a:p>
          <a:endParaRPr lang="en-US" sz="2000">
            <a:cs typeface="B Lotus" pitchFamily="2" charset="-78"/>
          </a:endParaRPr>
        </a:p>
      </dgm:t>
    </dgm:pt>
    <dgm:pt modelId="{2F16DB0B-8DA5-4939-8C97-D721489724B2}" type="sibTrans" cxnId="{D3607538-45D4-4A54-A8F0-3582073F2AD8}">
      <dgm:prSet/>
      <dgm:spPr/>
      <dgm:t>
        <a:bodyPr/>
        <a:lstStyle/>
        <a:p>
          <a:endParaRPr lang="en-US" sz="2000">
            <a:cs typeface="B Lotus" pitchFamily="2" charset="-78"/>
          </a:endParaRPr>
        </a:p>
      </dgm:t>
    </dgm:pt>
    <dgm:pt modelId="{5008358F-D581-4718-B2DA-1306D42CA493}">
      <dgm:prSet phldrT="[Text]" custT="1"/>
      <dgm:spPr>
        <a:solidFill>
          <a:srgbClr val="FF0000">
            <a:alpha val="90000"/>
          </a:srgbClr>
        </a:solidFill>
      </dgm:spPr>
      <dgm:t>
        <a:bodyPr/>
        <a:lstStyle/>
        <a:p>
          <a:r>
            <a:rPr lang="fa-IR" sz="1400" dirty="0" smtClean="0">
              <a:cs typeface="B Lotus" pitchFamily="2" charset="-78"/>
            </a:rPr>
            <a:t>حسی</a:t>
          </a:r>
          <a:endParaRPr lang="en-US" sz="1400" dirty="0">
            <a:cs typeface="B Lotus" pitchFamily="2" charset="-78"/>
          </a:endParaRPr>
        </a:p>
      </dgm:t>
    </dgm:pt>
    <dgm:pt modelId="{8E8C2A74-0DE9-41F1-AB59-9F78E75B7E3F}" type="parTrans" cxnId="{720E943E-2055-45C1-B6EA-D7E1997D6F73}">
      <dgm:prSet/>
      <dgm:spPr/>
      <dgm:t>
        <a:bodyPr/>
        <a:lstStyle/>
        <a:p>
          <a:endParaRPr lang="en-US" sz="2000">
            <a:cs typeface="B Lotus" pitchFamily="2" charset="-78"/>
          </a:endParaRPr>
        </a:p>
      </dgm:t>
    </dgm:pt>
    <dgm:pt modelId="{4C899598-294C-4153-8140-E9402826C619}" type="sibTrans" cxnId="{720E943E-2055-45C1-B6EA-D7E1997D6F73}">
      <dgm:prSet/>
      <dgm:spPr/>
      <dgm:t>
        <a:bodyPr/>
        <a:lstStyle/>
        <a:p>
          <a:endParaRPr lang="en-US" sz="2000">
            <a:cs typeface="B Lotus" pitchFamily="2" charset="-78"/>
          </a:endParaRPr>
        </a:p>
      </dgm:t>
    </dgm:pt>
    <dgm:pt modelId="{3F337CE4-9E35-4601-A39C-BADF639915D0}">
      <dgm:prSet phldrT="[Text]" custT="1"/>
      <dgm:spPr>
        <a:solidFill>
          <a:srgbClr val="92D050">
            <a:alpha val="90000"/>
          </a:srgbClr>
        </a:solidFill>
      </dgm:spPr>
      <dgm:t>
        <a:bodyPr/>
        <a:lstStyle/>
        <a:p>
          <a:r>
            <a:rPr lang="fa-IR" sz="1400" dirty="0" smtClean="0">
              <a:cs typeface="B Lotus" pitchFamily="2" charset="-78"/>
            </a:rPr>
            <a:t>بینایی</a:t>
          </a:r>
          <a:endParaRPr lang="en-US" sz="1400" dirty="0">
            <a:cs typeface="B Lotus" pitchFamily="2" charset="-78"/>
          </a:endParaRPr>
        </a:p>
      </dgm:t>
    </dgm:pt>
    <dgm:pt modelId="{4D98CAA3-48B3-4783-80CF-BDC66B36B5A3}" type="parTrans" cxnId="{849FCA64-2633-4661-B812-3E30B66CF741}">
      <dgm:prSet/>
      <dgm:spPr/>
      <dgm:t>
        <a:bodyPr/>
        <a:lstStyle/>
        <a:p>
          <a:endParaRPr lang="en-US" sz="2000">
            <a:cs typeface="B Lotus" pitchFamily="2" charset="-78"/>
          </a:endParaRPr>
        </a:p>
      </dgm:t>
    </dgm:pt>
    <dgm:pt modelId="{916D1974-D0AD-4087-8DB3-ECAA490CEF88}" type="sibTrans" cxnId="{849FCA64-2633-4661-B812-3E30B66CF741}">
      <dgm:prSet/>
      <dgm:spPr/>
      <dgm:t>
        <a:bodyPr/>
        <a:lstStyle/>
        <a:p>
          <a:endParaRPr lang="en-US" sz="2000">
            <a:cs typeface="B Lotus" pitchFamily="2" charset="-78"/>
          </a:endParaRPr>
        </a:p>
      </dgm:t>
    </dgm:pt>
    <dgm:pt modelId="{7FA11260-A1FE-4E7E-BA26-704DB50A5ADE}">
      <dgm:prSet custT="1"/>
      <dgm:spPr>
        <a:solidFill>
          <a:srgbClr val="FF0000">
            <a:alpha val="90000"/>
          </a:srgbClr>
        </a:solidFill>
      </dgm:spPr>
      <dgm:t>
        <a:bodyPr/>
        <a:lstStyle/>
        <a:p>
          <a:r>
            <a:rPr lang="fa-IR" sz="1400" dirty="0" smtClean="0">
              <a:cs typeface="B Lotus" pitchFamily="2" charset="-78"/>
            </a:rPr>
            <a:t>جسمی/حرکتی</a:t>
          </a:r>
          <a:endParaRPr lang="en-US" sz="1400" dirty="0">
            <a:cs typeface="B Lotus" pitchFamily="2" charset="-78"/>
          </a:endParaRPr>
        </a:p>
      </dgm:t>
    </dgm:pt>
    <dgm:pt modelId="{CB97ECF6-C3C0-409B-9312-B1B9061CC23F}" type="parTrans" cxnId="{82444A92-2A4C-493B-AD27-F67F07991C8D}">
      <dgm:prSet/>
      <dgm:spPr/>
      <dgm:t>
        <a:bodyPr/>
        <a:lstStyle/>
        <a:p>
          <a:endParaRPr lang="en-US" sz="2000">
            <a:cs typeface="B Lotus" pitchFamily="2" charset="-78"/>
          </a:endParaRPr>
        </a:p>
      </dgm:t>
    </dgm:pt>
    <dgm:pt modelId="{A2967DDC-C7BD-474F-9509-B883C421CF82}" type="sibTrans" cxnId="{82444A92-2A4C-493B-AD27-F67F07991C8D}">
      <dgm:prSet/>
      <dgm:spPr/>
      <dgm:t>
        <a:bodyPr/>
        <a:lstStyle/>
        <a:p>
          <a:endParaRPr lang="en-US" sz="2000">
            <a:cs typeface="B Lotus" pitchFamily="2" charset="-78"/>
          </a:endParaRPr>
        </a:p>
      </dgm:t>
    </dgm:pt>
    <dgm:pt modelId="{0D95C90D-0272-474B-B6A8-C660F3C6354F}">
      <dgm:prSet custT="1"/>
      <dgm:spPr>
        <a:solidFill>
          <a:srgbClr val="92D050">
            <a:alpha val="90000"/>
          </a:srgbClr>
        </a:solidFill>
      </dgm:spPr>
      <dgm:t>
        <a:bodyPr/>
        <a:lstStyle/>
        <a:p>
          <a:r>
            <a:rPr lang="fa-IR" sz="1400" dirty="0" smtClean="0">
              <a:cs typeface="B Lotus" pitchFamily="2" charset="-78"/>
            </a:rPr>
            <a:t>شنوایی</a:t>
          </a:r>
          <a:endParaRPr lang="en-US" sz="1400" dirty="0">
            <a:cs typeface="B Lotus" pitchFamily="2" charset="-78"/>
          </a:endParaRPr>
        </a:p>
      </dgm:t>
    </dgm:pt>
    <dgm:pt modelId="{C366CDEE-5C36-4279-A3E2-A3E4D29B39AE}" type="parTrans" cxnId="{553C86FE-D2FA-45CA-BCC8-ABDBC1022E55}">
      <dgm:prSet/>
      <dgm:spPr/>
      <dgm:t>
        <a:bodyPr/>
        <a:lstStyle/>
        <a:p>
          <a:endParaRPr lang="en-US" sz="2000">
            <a:cs typeface="B Lotus" pitchFamily="2" charset="-78"/>
          </a:endParaRPr>
        </a:p>
      </dgm:t>
    </dgm:pt>
    <dgm:pt modelId="{6C85A835-608B-4817-B794-0D896B788E51}" type="sibTrans" cxnId="{553C86FE-D2FA-45CA-BCC8-ABDBC1022E55}">
      <dgm:prSet/>
      <dgm:spPr/>
      <dgm:t>
        <a:bodyPr/>
        <a:lstStyle/>
        <a:p>
          <a:endParaRPr lang="en-US" sz="2000">
            <a:cs typeface="B Lotus" pitchFamily="2" charset="-78"/>
          </a:endParaRPr>
        </a:p>
      </dgm:t>
    </dgm:pt>
    <dgm:pt modelId="{6441418B-C25D-4A85-B3D9-F5C4438C8713}">
      <dgm:prSet custT="1"/>
      <dgm:spPr>
        <a:solidFill>
          <a:srgbClr val="00B0F0">
            <a:alpha val="90000"/>
          </a:srgbClr>
        </a:solidFill>
      </dgm:spPr>
      <dgm:t>
        <a:bodyPr/>
        <a:lstStyle/>
        <a:p>
          <a:r>
            <a:rPr lang="fa-IR" sz="1400" dirty="0" smtClean="0">
              <a:cs typeface="B Lotus" pitchFamily="2" charset="-78"/>
            </a:rPr>
            <a:t>قطع نخاع</a:t>
          </a:r>
          <a:endParaRPr lang="en-US" sz="1400" dirty="0">
            <a:cs typeface="B Lotus" pitchFamily="2" charset="-78"/>
          </a:endParaRPr>
        </a:p>
      </dgm:t>
    </dgm:pt>
    <dgm:pt modelId="{A6ED2C36-C856-4289-80E8-13864DD52404}" type="parTrans" cxnId="{9B8155AA-F281-46E2-9E4F-FA25F80F7A16}">
      <dgm:prSet/>
      <dgm:spPr/>
      <dgm:t>
        <a:bodyPr/>
        <a:lstStyle/>
        <a:p>
          <a:endParaRPr lang="en-US" sz="2000">
            <a:cs typeface="B Lotus" pitchFamily="2" charset="-78"/>
          </a:endParaRPr>
        </a:p>
      </dgm:t>
    </dgm:pt>
    <dgm:pt modelId="{1D767DB3-1502-418A-B6C2-E02A0F135BF8}" type="sibTrans" cxnId="{9B8155AA-F281-46E2-9E4F-FA25F80F7A16}">
      <dgm:prSet/>
      <dgm:spPr/>
      <dgm:t>
        <a:bodyPr/>
        <a:lstStyle/>
        <a:p>
          <a:endParaRPr lang="en-US" sz="2000">
            <a:cs typeface="B Lotus" pitchFamily="2" charset="-78"/>
          </a:endParaRPr>
        </a:p>
      </dgm:t>
    </dgm:pt>
    <dgm:pt modelId="{9EED8D87-5B5A-4E0E-A0B4-4E0C3622EFBD}">
      <dgm:prSet custT="1"/>
      <dgm:spPr>
        <a:solidFill>
          <a:srgbClr val="00B0F0">
            <a:alpha val="90000"/>
          </a:srgbClr>
        </a:solidFill>
      </dgm:spPr>
      <dgm:t>
        <a:bodyPr/>
        <a:lstStyle/>
        <a:p>
          <a:r>
            <a:rPr lang="fa-IR" sz="1400" dirty="0" smtClean="0">
              <a:cs typeface="B Lotus" pitchFamily="2" charset="-78"/>
            </a:rPr>
            <a:t>فلج مغزی</a:t>
          </a:r>
          <a:endParaRPr lang="en-US" sz="1400" dirty="0">
            <a:cs typeface="B Lotus" pitchFamily="2" charset="-78"/>
          </a:endParaRPr>
        </a:p>
      </dgm:t>
    </dgm:pt>
    <dgm:pt modelId="{874683F0-9057-473D-83B7-56092CCB614C}" type="parTrans" cxnId="{EDE1F967-69DF-4CDB-BE5E-6CAA4D36911D}">
      <dgm:prSet/>
      <dgm:spPr/>
      <dgm:t>
        <a:bodyPr/>
        <a:lstStyle/>
        <a:p>
          <a:endParaRPr lang="en-US" sz="2000">
            <a:cs typeface="B Lotus" pitchFamily="2" charset="-78"/>
          </a:endParaRPr>
        </a:p>
      </dgm:t>
    </dgm:pt>
    <dgm:pt modelId="{0D483836-6917-4582-84BB-455DD57A48F1}" type="sibTrans" cxnId="{EDE1F967-69DF-4CDB-BE5E-6CAA4D36911D}">
      <dgm:prSet/>
      <dgm:spPr/>
      <dgm:t>
        <a:bodyPr/>
        <a:lstStyle/>
        <a:p>
          <a:endParaRPr lang="en-US" sz="2000">
            <a:cs typeface="B Lotus" pitchFamily="2" charset="-78"/>
          </a:endParaRPr>
        </a:p>
      </dgm:t>
    </dgm:pt>
    <dgm:pt modelId="{555BD58E-F2D9-4681-BCE5-5ECC5C783D68}">
      <dgm:prSet custT="1"/>
      <dgm:spPr>
        <a:solidFill>
          <a:srgbClr val="00B0F0">
            <a:alpha val="90000"/>
          </a:srgbClr>
        </a:solidFill>
      </dgm:spPr>
      <dgm:t>
        <a:bodyPr/>
        <a:lstStyle/>
        <a:p>
          <a:r>
            <a:rPr lang="fa-IR" sz="1400" dirty="0" smtClean="0">
              <a:cs typeface="B Lotus" pitchFamily="2" charset="-78"/>
            </a:rPr>
            <a:t>قطع و نقص عضو</a:t>
          </a:r>
          <a:endParaRPr lang="en-US" sz="1400" dirty="0">
            <a:cs typeface="B Lotus" pitchFamily="2" charset="-78"/>
          </a:endParaRPr>
        </a:p>
      </dgm:t>
    </dgm:pt>
    <dgm:pt modelId="{8779F2A7-2062-426F-A60D-9577072F92F9}" type="parTrans" cxnId="{4A13834B-87DC-487C-B847-24185D057017}">
      <dgm:prSet/>
      <dgm:spPr/>
      <dgm:t>
        <a:bodyPr/>
        <a:lstStyle/>
        <a:p>
          <a:endParaRPr lang="en-US" sz="2000">
            <a:cs typeface="B Lotus" pitchFamily="2" charset="-78"/>
          </a:endParaRPr>
        </a:p>
      </dgm:t>
    </dgm:pt>
    <dgm:pt modelId="{0355ADEA-B844-4E8A-ABDF-86C2CCC7E97B}" type="sibTrans" cxnId="{4A13834B-87DC-487C-B847-24185D057017}">
      <dgm:prSet/>
      <dgm:spPr/>
      <dgm:t>
        <a:bodyPr/>
        <a:lstStyle/>
        <a:p>
          <a:endParaRPr lang="en-US" sz="2000">
            <a:cs typeface="B Lotus" pitchFamily="2" charset="-78"/>
          </a:endParaRPr>
        </a:p>
      </dgm:t>
    </dgm:pt>
    <dgm:pt modelId="{B8057FDB-E833-4A54-9010-12E99FF412B6}" type="pres">
      <dgm:prSet presAssocID="{E71F4F04-0B29-4477-B0A5-7E43DC830A3C}" presName="hierChild1" presStyleCnt="0">
        <dgm:presLayoutVars>
          <dgm:chPref val="1"/>
          <dgm:dir/>
          <dgm:animOne val="branch"/>
          <dgm:animLvl val="lvl"/>
          <dgm:resizeHandles/>
        </dgm:presLayoutVars>
      </dgm:prSet>
      <dgm:spPr/>
      <dgm:t>
        <a:bodyPr/>
        <a:lstStyle/>
        <a:p>
          <a:endParaRPr lang="en-US"/>
        </a:p>
      </dgm:t>
    </dgm:pt>
    <dgm:pt modelId="{0BBECD04-474A-4B37-96E0-C8898963210F}" type="pres">
      <dgm:prSet presAssocID="{754A40A1-5B46-42EE-9F65-D0CBFCB7984B}" presName="hierRoot1" presStyleCnt="0"/>
      <dgm:spPr/>
    </dgm:pt>
    <dgm:pt modelId="{8DCD0A20-1A40-4B69-B7DA-FC584383D505}" type="pres">
      <dgm:prSet presAssocID="{754A40A1-5B46-42EE-9F65-D0CBFCB7984B}" presName="composite" presStyleCnt="0"/>
      <dgm:spPr/>
    </dgm:pt>
    <dgm:pt modelId="{3B151AD5-89B3-4565-BAF9-9985B8681103}" type="pres">
      <dgm:prSet presAssocID="{754A40A1-5B46-42EE-9F65-D0CBFCB7984B}" presName="background" presStyleLbl="node0" presStyleIdx="0" presStyleCnt="1"/>
      <dgm:spPr/>
    </dgm:pt>
    <dgm:pt modelId="{2B89C6BF-8348-4EEB-A55A-6C1E36B63714}" type="pres">
      <dgm:prSet presAssocID="{754A40A1-5B46-42EE-9F65-D0CBFCB7984B}" presName="text" presStyleLbl="fgAcc0" presStyleIdx="0" presStyleCnt="1">
        <dgm:presLayoutVars>
          <dgm:chPref val="3"/>
        </dgm:presLayoutVars>
      </dgm:prSet>
      <dgm:spPr/>
      <dgm:t>
        <a:bodyPr/>
        <a:lstStyle/>
        <a:p>
          <a:endParaRPr lang="en-US"/>
        </a:p>
      </dgm:t>
    </dgm:pt>
    <dgm:pt modelId="{CC5B36FB-FEB2-422E-99A0-B96546689718}" type="pres">
      <dgm:prSet presAssocID="{754A40A1-5B46-42EE-9F65-D0CBFCB7984B}" presName="hierChild2" presStyleCnt="0"/>
      <dgm:spPr/>
    </dgm:pt>
    <dgm:pt modelId="{7DC92DD8-9FE3-4560-AE5A-1122AEC4E750}" type="pres">
      <dgm:prSet presAssocID="{C8580BF7-9412-4C88-A314-849FDBA34799}" presName="Name10" presStyleLbl="parChTrans1D2" presStyleIdx="0" presStyleCnt="3"/>
      <dgm:spPr/>
      <dgm:t>
        <a:bodyPr/>
        <a:lstStyle/>
        <a:p>
          <a:endParaRPr lang="en-US"/>
        </a:p>
      </dgm:t>
    </dgm:pt>
    <dgm:pt modelId="{1057CF87-6583-46D2-B1A5-8A47984F1894}" type="pres">
      <dgm:prSet presAssocID="{775EBB78-5D25-4645-AFD4-069429D266DF}" presName="hierRoot2" presStyleCnt="0"/>
      <dgm:spPr/>
    </dgm:pt>
    <dgm:pt modelId="{9B007236-4CB3-4FEB-93AA-605BD4BE88DC}" type="pres">
      <dgm:prSet presAssocID="{775EBB78-5D25-4645-AFD4-069429D266DF}" presName="composite2" presStyleCnt="0"/>
      <dgm:spPr/>
    </dgm:pt>
    <dgm:pt modelId="{74D4E2C2-9E44-4EA7-8150-3F3E3710BC20}" type="pres">
      <dgm:prSet presAssocID="{775EBB78-5D25-4645-AFD4-069429D266DF}" presName="background2" presStyleLbl="node2" presStyleIdx="0" presStyleCnt="3"/>
      <dgm:spPr/>
    </dgm:pt>
    <dgm:pt modelId="{BB8D7583-9AA1-4FC3-ABB3-DE061DAE857B}" type="pres">
      <dgm:prSet presAssocID="{775EBB78-5D25-4645-AFD4-069429D266DF}" presName="text2" presStyleLbl="fgAcc2" presStyleIdx="0" presStyleCnt="3">
        <dgm:presLayoutVars>
          <dgm:chPref val="3"/>
        </dgm:presLayoutVars>
      </dgm:prSet>
      <dgm:spPr/>
      <dgm:t>
        <a:bodyPr/>
        <a:lstStyle/>
        <a:p>
          <a:endParaRPr lang="en-US"/>
        </a:p>
      </dgm:t>
    </dgm:pt>
    <dgm:pt modelId="{582BF404-4ABA-42A4-8293-4D97554D8F74}" type="pres">
      <dgm:prSet presAssocID="{775EBB78-5D25-4645-AFD4-069429D266DF}" presName="hierChild3" presStyleCnt="0"/>
      <dgm:spPr/>
    </dgm:pt>
    <dgm:pt modelId="{67CCC177-F727-486F-9CAF-F61275DF1CA8}" type="pres">
      <dgm:prSet presAssocID="{D719BF61-FAE9-426D-A377-FC9185190AA2}" presName="Name17" presStyleLbl="parChTrans1D3" presStyleIdx="0" presStyleCnt="7"/>
      <dgm:spPr/>
      <dgm:t>
        <a:bodyPr/>
        <a:lstStyle/>
        <a:p>
          <a:endParaRPr lang="en-US"/>
        </a:p>
      </dgm:t>
    </dgm:pt>
    <dgm:pt modelId="{CC54DED2-31E2-4023-981C-A4D1F6285E48}" type="pres">
      <dgm:prSet presAssocID="{8F7A3EB4-C223-4A70-B8C8-FE940B509989}" presName="hierRoot3" presStyleCnt="0"/>
      <dgm:spPr/>
    </dgm:pt>
    <dgm:pt modelId="{8D8A193B-684A-4AB2-A913-1DAA9B355963}" type="pres">
      <dgm:prSet presAssocID="{8F7A3EB4-C223-4A70-B8C8-FE940B509989}" presName="composite3" presStyleCnt="0"/>
      <dgm:spPr/>
    </dgm:pt>
    <dgm:pt modelId="{9F1E09C9-F7DC-4646-86FE-A38ED00DB486}" type="pres">
      <dgm:prSet presAssocID="{8F7A3EB4-C223-4A70-B8C8-FE940B509989}" presName="background3" presStyleLbl="node3" presStyleIdx="0" presStyleCnt="7"/>
      <dgm:spPr/>
    </dgm:pt>
    <dgm:pt modelId="{138BBEAA-42E6-409A-83E9-5ABD7CE2A4A0}" type="pres">
      <dgm:prSet presAssocID="{8F7A3EB4-C223-4A70-B8C8-FE940B509989}" presName="text3" presStyleLbl="fgAcc3" presStyleIdx="0" presStyleCnt="7">
        <dgm:presLayoutVars>
          <dgm:chPref val="3"/>
        </dgm:presLayoutVars>
      </dgm:prSet>
      <dgm:spPr/>
      <dgm:t>
        <a:bodyPr/>
        <a:lstStyle/>
        <a:p>
          <a:endParaRPr lang="en-US"/>
        </a:p>
      </dgm:t>
    </dgm:pt>
    <dgm:pt modelId="{0479AFBC-25AE-44B0-898D-7DD0B91E1640}" type="pres">
      <dgm:prSet presAssocID="{8F7A3EB4-C223-4A70-B8C8-FE940B509989}" presName="hierChild4" presStyleCnt="0"/>
      <dgm:spPr/>
    </dgm:pt>
    <dgm:pt modelId="{14EE7260-5A45-4C1B-945F-9A1E2872551E}" type="pres">
      <dgm:prSet presAssocID="{933FE07B-4DD0-4A38-998A-2B4CE4A50B5F}" presName="Name17" presStyleLbl="parChTrans1D3" presStyleIdx="1" presStyleCnt="7"/>
      <dgm:spPr/>
      <dgm:t>
        <a:bodyPr/>
        <a:lstStyle/>
        <a:p>
          <a:endParaRPr lang="en-US"/>
        </a:p>
      </dgm:t>
    </dgm:pt>
    <dgm:pt modelId="{C1442076-4744-468A-919A-8DEC5F6B6996}" type="pres">
      <dgm:prSet presAssocID="{8277957F-0083-474B-82E8-4374FE96447C}" presName="hierRoot3" presStyleCnt="0"/>
      <dgm:spPr/>
    </dgm:pt>
    <dgm:pt modelId="{09C67F6C-AACF-4DA4-871E-655D52C07DE7}" type="pres">
      <dgm:prSet presAssocID="{8277957F-0083-474B-82E8-4374FE96447C}" presName="composite3" presStyleCnt="0"/>
      <dgm:spPr/>
    </dgm:pt>
    <dgm:pt modelId="{F12C9E2A-3B27-4F01-9312-B082BADA0E0D}" type="pres">
      <dgm:prSet presAssocID="{8277957F-0083-474B-82E8-4374FE96447C}" presName="background3" presStyleLbl="node3" presStyleIdx="1" presStyleCnt="7"/>
      <dgm:spPr/>
    </dgm:pt>
    <dgm:pt modelId="{83DE6157-7F69-4607-8DF9-1EE4CD5A07F2}" type="pres">
      <dgm:prSet presAssocID="{8277957F-0083-474B-82E8-4374FE96447C}" presName="text3" presStyleLbl="fgAcc3" presStyleIdx="1" presStyleCnt="7">
        <dgm:presLayoutVars>
          <dgm:chPref val="3"/>
        </dgm:presLayoutVars>
      </dgm:prSet>
      <dgm:spPr/>
      <dgm:t>
        <a:bodyPr/>
        <a:lstStyle/>
        <a:p>
          <a:endParaRPr lang="en-US"/>
        </a:p>
      </dgm:t>
    </dgm:pt>
    <dgm:pt modelId="{81C921F6-094C-4608-9298-BE529D15D248}" type="pres">
      <dgm:prSet presAssocID="{8277957F-0083-474B-82E8-4374FE96447C}" presName="hierChild4" presStyleCnt="0"/>
      <dgm:spPr/>
    </dgm:pt>
    <dgm:pt modelId="{C9D938A9-4B49-476A-8CF0-463A4AE3B5E5}" type="pres">
      <dgm:prSet presAssocID="{CB97ECF6-C3C0-409B-9312-B1B9061CC23F}" presName="Name10" presStyleLbl="parChTrans1D2" presStyleIdx="1" presStyleCnt="3"/>
      <dgm:spPr/>
      <dgm:t>
        <a:bodyPr/>
        <a:lstStyle/>
        <a:p>
          <a:endParaRPr lang="en-US"/>
        </a:p>
      </dgm:t>
    </dgm:pt>
    <dgm:pt modelId="{52D6C263-B563-4CEB-B641-C41C598C7864}" type="pres">
      <dgm:prSet presAssocID="{7FA11260-A1FE-4E7E-BA26-704DB50A5ADE}" presName="hierRoot2" presStyleCnt="0"/>
      <dgm:spPr/>
    </dgm:pt>
    <dgm:pt modelId="{521DA001-2C75-4B5B-A7F8-1315B7BC3690}" type="pres">
      <dgm:prSet presAssocID="{7FA11260-A1FE-4E7E-BA26-704DB50A5ADE}" presName="composite2" presStyleCnt="0"/>
      <dgm:spPr/>
    </dgm:pt>
    <dgm:pt modelId="{5BA8980C-2F6B-4838-8573-E0E333D325C1}" type="pres">
      <dgm:prSet presAssocID="{7FA11260-A1FE-4E7E-BA26-704DB50A5ADE}" presName="background2" presStyleLbl="node2" presStyleIdx="1" presStyleCnt="3"/>
      <dgm:spPr/>
    </dgm:pt>
    <dgm:pt modelId="{7B985447-407F-472C-9753-75065DCA586A}" type="pres">
      <dgm:prSet presAssocID="{7FA11260-A1FE-4E7E-BA26-704DB50A5ADE}" presName="text2" presStyleLbl="fgAcc2" presStyleIdx="1" presStyleCnt="3">
        <dgm:presLayoutVars>
          <dgm:chPref val="3"/>
        </dgm:presLayoutVars>
      </dgm:prSet>
      <dgm:spPr/>
      <dgm:t>
        <a:bodyPr/>
        <a:lstStyle/>
        <a:p>
          <a:endParaRPr lang="en-US"/>
        </a:p>
      </dgm:t>
    </dgm:pt>
    <dgm:pt modelId="{BCEE2143-6EE3-459C-81CE-1308EE751802}" type="pres">
      <dgm:prSet presAssocID="{7FA11260-A1FE-4E7E-BA26-704DB50A5ADE}" presName="hierChild3" presStyleCnt="0"/>
      <dgm:spPr/>
    </dgm:pt>
    <dgm:pt modelId="{9AD928F0-1834-4E8A-BEFF-1786FC0854B6}" type="pres">
      <dgm:prSet presAssocID="{A6ED2C36-C856-4289-80E8-13864DD52404}" presName="Name17" presStyleLbl="parChTrans1D3" presStyleIdx="2" presStyleCnt="7"/>
      <dgm:spPr/>
      <dgm:t>
        <a:bodyPr/>
        <a:lstStyle/>
        <a:p>
          <a:endParaRPr lang="en-US"/>
        </a:p>
      </dgm:t>
    </dgm:pt>
    <dgm:pt modelId="{299D6FB8-4D55-49D6-BA1F-FBEDEB11C96B}" type="pres">
      <dgm:prSet presAssocID="{6441418B-C25D-4A85-B3D9-F5C4438C8713}" presName="hierRoot3" presStyleCnt="0"/>
      <dgm:spPr/>
    </dgm:pt>
    <dgm:pt modelId="{5B9DB1B9-34E9-45E4-A845-FE98EC2DDB6C}" type="pres">
      <dgm:prSet presAssocID="{6441418B-C25D-4A85-B3D9-F5C4438C8713}" presName="composite3" presStyleCnt="0"/>
      <dgm:spPr/>
    </dgm:pt>
    <dgm:pt modelId="{25AA8584-6D1D-418F-A1A2-3556486B813B}" type="pres">
      <dgm:prSet presAssocID="{6441418B-C25D-4A85-B3D9-F5C4438C8713}" presName="background3" presStyleLbl="node3" presStyleIdx="2" presStyleCnt="7"/>
      <dgm:spPr/>
    </dgm:pt>
    <dgm:pt modelId="{95AC4AEB-E37F-466A-AD7A-D51CAD9F5271}" type="pres">
      <dgm:prSet presAssocID="{6441418B-C25D-4A85-B3D9-F5C4438C8713}" presName="text3" presStyleLbl="fgAcc3" presStyleIdx="2" presStyleCnt="7">
        <dgm:presLayoutVars>
          <dgm:chPref val="3"/>
        </dgm:presLayoutVars>
      </dgm:prSet>
      <dgm:spPr/>
      <dgm:t>
        <a:bodyPr/>
        <a:lstStyle/>
        <a:p>
          <a:endParaRPr lang="en-US"/>
        </a:p>
      </dgm:t>
    </dgm:pt>
    <dgm:pt modelId="{4BC2C75A-76F2-49B7-AB47-AD45D07D8AA7}" type="pres">
      <dgm:prSet presAssocID="{6441418B-C25D-4A85-B3D9-F5C4438C8713}" presName="hierChild4" presStyleCnt="0"/>
      <dgm:spPr/>
    </dgm:pt>
    <dgm:pt modelId="{3B5A51BE-1F8E-4D49-936F-38C30FC4983E}" type="pres">
      <dgm:prSet presAssocID="{874683F0-9057-473D-83B7-56092CCB614C}" presName="Name17" presStyleLbl="parChTrans1D3" presStyleIdx="3" presStyleCnt="7"/>
      <dgm:spPr/>
      <dgm:t>
        <a:bodyPr/>
        <a:lstStyle/>
        <a:p>
          <a:endParaRPr lang="en-US"/>
        </a:p>
      </dgm:t>
    </dgm:pt>
    <dgm:pt modelId="{49EF40F8-45DA-4218-A138-12456EF6765F}" type="pres">
      <dgm:prSet presAssocID="{9EED8D87-5B5A-4E0E-A0B4-4E0C3622EFBD}" presName="hierRoot3" presStyleCnt="0"/>
      <dgm:spPr/>
    </dgm:pt>
    <dgm:pt modelId="{9EC6B8A3-78E1-49B0-A895-BA615809655A}" type="pres">
      <dgm:prSet presAssocID="{9EED8D87-5B5A-4E0E-A0B4-4E0C3622EFBD}" presName="composite3" presStyleCnt="0"/>
      <dgm:spPr/>
    </dgm:pt>
    <dgm:pt modelId="{6B0BBA54-45A8-4C7B-8593-69780333F338}" type="pres">
      <dgm:prSet presAssocID="{9EED8D87-5B5A-4E0E-A0B4-4E0C3622EFBD}" presName="background3" presStyleLbl="node3" presStyleIdx="3" presStyleCnt="7"/>
      <dgm:spPr/>
    </dgm:pt>
    <dgm:pt modelId="{DD95B62D-675B-48A2-8ACE-9496A07A9F81}" type="pres">
      <dgm:prSet presAssocID="{9EED8D87-5B5A-4E0E-A0B4-4E0C3622EFBD}" presName="text3" presStyleLbl="fgAcc3" presStyleIdx="3" presStyleCnt="7">
        <dgm:presLayoutVars>
          <dgm:chPref val="3"/>
        </dgm:presLayoutVars>
      </dgm:prSet>
      <dgm:spPr/>
      <dgm:t>
        <a:bodyPr/>
        <a:lstStyle/>
        <a:p>
          <a:endParaRPr lang="en-US"/>
        </a:p>
      </dgm:t>
    </dgm:pt>
    <dgm:pt modelId="{8E677C4C-BE2A-4BAF-A7EF-741F65968C45}" type="pres">
      <dgm:prSet presAssocID="{9EED8D87-5B5A-4E0E-A0B4-4E0C3622EFBD}" presName="hierChild4" presStyleCnt="0"/>
      <dgm:spPr/>
    </dgm:pt>
    <dgm:pt modelId="{770A31E5-470B-4E99-B04F-BDA8DF45FFAF}" type="pres">
      <dgm:prSet presAssocID="{8779F2A7-2062-426F-A60D-9577072F92F9}" presName="Name17" presStyleLbl="parChTrans1D3" presStyleIdx="4" presStyleCnt="7"/>
      <dgm:spPr/>
      <dgm:t>
        <a:bodyPr/>
        <a:lstStyle/>
        <a:p>
          <a:endParaRPr lang="en-US"/>
        </a:p>
      </dgm:t>
    </dgm:pt>
    <dgm:pt modelId="{65EE51A3-2F2C-4DE5-8383-8D4C048C21DC}" type="pres">
      <dgm:prSet presAssocID="{555BD58E-F2D9-4681-BCE5-5ECC5C783D68}" presName="hierRoot3" presStyleCnt="0"/>
      <dgm:spPr/>
    </dgm:pt>
    <dgm:pt modelId="{C1D32AD7-9795-42A6-8D5E-D16123FBB09F}" type="pres">
      <dgm:prSet presAssocID="{555BD58E-F2D9-4681-BCE5-5ECC5C783D68}" presName="composite3" presStyleCnt="0"/>
      <dgm:spPr/>
    </dgm:pt>
    <dgm:pt modelId="{234A2616-EC69-4739-B986-13AEAD66094C}" type="pres">
      <dgm:prSet presAssocID="{555BD58E-F2D9-4681-BCE5-5ECC5C783D68}" presName="background3" presStyleLbl="node3" presStyleIdx="4" presStyleCnt="7"/>
      <dgm:spPr/>
    </dgm:pt>
    <dgm:pt modelId="{D42FDF03-C752-40A8-9CA2-FA5DEACF2770}" type="pres">
      <dgm:prSet presAssocID="{555BD58E-F2D9-4681-BCE5-5ECC5C783D68}" presName="text3" presStyleLbl="fgAcc3" presStyleIdx="4" presStyleCnt="7">
        <dgm:presLayoutVars>
          <dgm:chPref val="3"/>
        </dgm:presLayoutVars>
      </dgm:prSet>
      <dgm:spPr/>
      <dgm:t>
        <a:bodyPr/>
        <a:lstStyle/>
        <a:p>
          <a:endParaRPr lang="en-US"/>
        </a:p>
      </dgm:t>
    </dgm:pt>
    <dgm:pt modelId="{DA9C40CE-12DD-49CC-B2B6-E80E5C711AF4}" type="pres">
      <dgm:prSet presAssocID="{555BD58E-F2D9-4681-BCE5-5ECC5C783D68}" presName="hierChild4" presStyleCnt="0"/>
      <dgm:spPr/>
    </dgm:pt>
    <dgm:pt modelId="{80C02208-E657-47DD-872F-174AACF05D30}" type="pres">
      <dgm:prSet presAssocID="{8E8C2A74-0DE9-41F1-AB59-9F78E75B7E3F}" presName="Name10" presStyleLbl="parChTrans1D2" presStyleIdx="2" presStyleCnt="3"/>
      <dgm:spPr/>
      <dgm:t>
        <a:bodyPr/>
        <a:lstStyle/>
        <a:p>
          <a:endParaRPr lang="en-US"/>
        </a:p>
      </dgm:t>
    </dgm:pt>
    <dgm:pt modelId="{36E0A6B2-6483-43F1-BA61-7F4481A0E541}" type="pres">
      <dgm:prSet presAssocID="{5008358F-D581-4718-B2DA-1306D42CA493}" presName="hierRoot2" presStyleCnt="0"/>
      <dgm:spPr/>
    </dgm:pt>
    <dgm:pt modelId="{0E37A42B-AF0C-4FC3-A7FB-52D2A084B3CB}" type="pres">
      <dgm:prSet presAssocID="{5008358F-D581-4718-B2DA-1306D42CA493}" presName="composite2" presStyleCnt="0"/>
      <dgm:spPr/>
    </dgm:pt>
    <dgm:pt modelId="{8FE4B4CA-9B74-4D78-B3B4-9A1C973CB313}" type="pres">
      <dgm:prSet presAssocID="{5008358F-D581-4718-B2DA-1306D42CA493}" presName="background2" presStyleLbl="node2" presStyleIdx="2" presStyleCnt="3"/>
      <dgm:spPr/>
    </dgm:pt>
    <dgm:pt modelId="{66A5BC18-3FC6-4395-BD2D-20771B20F973}" type="pres">
      <dgm:prSet presAssocID="{5008358F-D581-4718-B2DA-1306D42CA493}" presName="text2" presStyleLbl="fgAcc2" presStyleIdx="2" presStyleCnt="3" custLinFactNeighborX="-1507" custLinFactNeighborY="-2909">
        <dgm:presLayoutVars>
          <dgm:chPref val="3"/>
        </dgm:presLayoutVars>
      </dgm:prSet>
      <dgm:spPr/>
      <dgm:t>
        <a:bodyPr/>
        <a:lstStyle/>
        <a:p>
          <a:endParaRPr lang="en-US"/>
        </a:p>
      </dgm:t>
    </dgm:pt>
    <dgm:pt modelId="{24B0FC66-DECC-43FD-8C7B-DA2A78A576A5}" type="pres">
      <dgm:prSet presAssocID="{5008358F-D581-4718-B2DA-1306D42CA493}" presName="hierChild3" presStyleCnt="0"/>
      <dgm:spPr/>
    </dgm:pt>
    <dgm:pt modelId="{0A1FDE75-57D8-4595-9B73-031063681F65}" type="pres">
      <dgm:prSet presAssocID="{4D98CAA3-48B3-4783-80CF-BDC66B36B5A3}" presName="Name17" presStyleLbl="parChTrans1D3" presStyleIdx="5" presStyleCnt="7"/>
      <dgm:spPr/>
      <dgm:t>
        <a:bodyPr/>
        <a:lstStyle/>
        <a:p>
          <a:endParaRPr lang="en-US"/>
        </a:p>
      </dgm:t>
    </dgm:pt>
    <dgm:pt modelId="{31F15873-CA6F-4977-89EC-CA77DEC54E27}" type="pres">
      <dgm:prSet presAssocID="{3F337CE4-9E35-4601-A39C-BADF639915D0}" presName="hierRoot3" presStyleCnt="0"/>
      <dgm:spPr/>
    </dgm:pt>
    <dgm:pt modelId="{168BD2D7-10CB-46CC-90E0-34091A39AF01}" type="pres">
      <dgm:prSet presAssocID="{3F337CE4-9E35-4601-A39C-BADF639915D0}" presName="composite3" presStyleCnt="0"/>
      <dgm:spPr/>
    </dgm:pt>
    <dgm:pt modelId="{73E8ABE0-E9B0-41E5-AE72-7F6F0B4A45BB}" type="pres">
      <dgm:prSet presAssocID="{3F337CE4-9E35-4601-A39C-BADF639915D0}" presName="background3" presStyleLbl="node3" presStyleIdx="5" presStyleCnt="7"/>
      <dgm:spPr/>
    </dgm:pt>
    <dgm:pt modelId="{F7FB4612-4766-448A-91DD-E90A70B67BA6}" type="pres">
      <dgm:prSet presAssocID="{3F337CE4-9E35-4601-A39C-BADF639915D0}" presName="text3" presStyleLbl="fgAcc3" presStyleIdx="5" presStyleCnt="7">
        <dgm:presLayoutVars>
          <dgm:chPref val="3"/>
        </dgm:presLayoutVars>
      </dgm:prSet>
      <dgm:spPr/>
      <dgm:t>
        <a:bodyPr/>
        <a:lstStyle/>
        <a:p>
          <a:endParaRPr lang="en-US"/>
        </a:p>
      </dgm:t>
    </dgm:pt>
    <dgm:pt modelId="{1BABA026-B7BB-400A-A838-2AC7B79A2BE5}" type="pres">
      <dgm:prSet presAssocID="{3F337CE4-9E35-4601-A39C-BADF639915D0}" presName="hierChild4" presStyleCnt="0"/>
      <dgm:spPr/>
    </dgm:pt>
    <dgm:pt modelId="{CA555C3B-2D43-47CD-90B9-6AC48E955997}" type="pres">
      <dgm:prSet presAssocID="{C366CDEE-5C36-4279-A3E2-A3E4D29B39AE}" presName="Name17" presStyleLbl="parChTrans1D3" presStyleIdx="6" presStyleCnt="7"/>
      <dgm:spPr/>
      <dgm:t>
        <a:bodyPr/>
        <a:lstStyle/>
        <a:p>
          <a:endParaRPr lang="en-US"/>
        </a:p>
      </dgm:t>
    </dgm:pt>
    <dgm:pt modelId="{18544217-9FCA-4B47-9501-88866CFD4874}" type="pres">
      <dgm:prSet presAssocID="{0D95C90D-0272-474B-B6A8-C660F3C6354F}" presName="hierRoot3" presStyleCnt="0"/>
      <dgm:spPr/>
    </dgm:pt>
    <dgm:pt modelId="{75A95B78-562C-4692-A5B5-C03191BD43F0}" type="pres">
      <dgm:prSet presAssocID="{0D95C90D-0272-474B-B6A8-C660F3C6354F}" presName="composite3" presStyleCnt="0"/>
      <dgm:spPr/>
    </dgm:pt>
    <dgm:pt modelId="{46E43183-7432-4A45-9EDF-47AF6E0BBF32}" type="pres">
      <dgm:prSet presAssocID="{0D95C90D-0272-474B-B6A8-C660F3C6354F}" presName="background3" presStyleLbl="node3" presStyleIdx="6" presStyleCnt="7"/>
      <dgm:spPr/>
    </dgm:pt>
    <dgm:pt modelId="{D1C1A163-2CEE-4CDB-8C21-2003D5CB35EE}" type="pres">
      <dgm:prSet presAssocID="{0D95C90D-0272-474B-B6A8-C660F3C6354F}" presName="text3" presStyleLbl="fgAcc3" presStyleIdx="6" presStyleCnt="7">
        <dgm:presLayoutVars>
          <dgm:chPref val="3"/>
        </dgm:presLayoutVars>
      </dgm:prSet>
      <dgm:spPr/>
      <dgm:t>
        <a:bodyPr/>
        <a:lstStyle/>
        <a:p>
          <a:endParaRPr lang="en-US"/>
        </a:p>
      </dgm:t>
    </dgm:pt>
    <dgm:pt modelId="{4F7EF570-8410-49E7-8F6D-EAC106684605}" type="pres">
      <dgm:prSet presAssocID="{0D95C90D-0272-474B-B6A8-C660F3C6354F}" presName="hierChild4" presStyleCnt="0"/>
      <dgm:spPr/>
    </dgm:pt>
  </dgm:ptLst>
  <dgm:cxnLst>
    <dgm:cxn modelId="{0D2DEAF4-B992-451E-83DC-D544120383C0}" type="presOf" srcId="{754A40A1-5B46-42EE-9F65-D0CBFCB7984B}" destId="{2B89C6BF-8348-4EEB-A55A-6C1E36B63714}" srcOrd="0" destOrd="0" presId="urn:microsoft.com/office/officeart/2005/8/layout/hierarchy1"/>
    <dgm:cxn modelId="{0B9D1B81-ECA0-429B-A41E-E25673B32996}" type="presOf" srcId="{CB97ECF6-C3C0-409B-9312-B1B9061CC23F}" destId="{C9D938A9-4B49-476A-8CF0-463A4AE3B5E5}" srcOrd="0" destOrd="0" presId="urn:microsoft.com/office/officeart/2005/8/layout/hierarchy1"/>
    <dgm:cxn modelId="{6933101C-797E-4AF5-BEF2-7A4440FD709A}" type="presOf" srcId="{0D95C90D-0272-474B-B6A8-C660F3C6354F}" destId="{D1C1A163-2CEE-4CDB-8C21-2003D5CB35EE}" srcOrd="0" destOrd="0" presId="urn:microsoft.com/office/officeart/2005/8/layout/hierarchy1"/>
    <dgm:cxn modelId="{720E943E-2055-45C1-B6EA-D7E1997D6F73}" srcId="{754A40A1-5B46-42EE-9F65-D0CBFCB7984B}" destId="{5008358F-D581-4718-B2DA-1306D42CA493}" srcOrd="2" destOrd="0" parTransId="{8E8C2A74-0DE9-41F1-AB59-9F78E75B7E3F}" sibTransId="{4C899598-294C-4153-8140-E9402826C619}"/>
    <dgm:cxn modelId="{9D8856A7-D95F-4DDC-A09F-205C9CEFD238}" type="presOf" srcId="{8779F2A7-2062-426F-A60D-9577072F92F9}" destId="{770A31E5-470B-4E99-B04F-BDA8DF45FFAF}" srcOrd="0" destOrd="0" presId="urn:microsoft.com/office/officeart/2005/8/layout/hierarchy1"/>
    <dgm:cxn modelId="{82444A92-2A4C-493B-AD27-F67F07991C8D}" srcId="{754A40A1-5B46-42EE-9F65-D0CBFCB7984B}" destId="{7FA11260-A1FE-4E7E-BA26-704DB50A5ADE}" srcOrd="1" destOrd="0" parTransId="{CB97ECF6-C3C0-409B-9312-B1B9061CC23F}" sibTransId="{A2967DDC-C7BD-474F-9509-B883C421CF82}"/>
    <dgm:cxn modelId="{0F4C353E-8C72-4B6A-BA4C-4C81C4EC5D3C}" type="presOf" srcId="{C8580BF7-9412-4C88-A314-849FDBA34799}" destId="{7DC92DD8-9FE3-4560-AE5A-1122AEC4E750}" srcOrd="0" destOrd="0" presId="urn:microsoft.com/office/officeart/2005/8/layout/hierarchy1"/>
    <dgm:cxn modelId="{A5F7BA0E-4FFC-46AA-B44D-CF45ED423BA4}" srcId="{775EBB78-5D25-4645-AFD4-069429D266DF}" destId="{8F7A3EB4-C223-4A70-B8C8-FE940B509989}" srcOrd="0" destOrd="0" parTransId="{D719BF61-FAE9-426D-A377-FC9185190AA2}" sibTransId="{B371E4BD-F32A-4B8F-8EA3-BB820BDD9AFC}"/>
    <dgm:cxn modelId="{E6328F21-446E-4F6B-874C-A58C8F04AF16}" type="presOf" srcId="{8277957F-0083-474B-82E8-4374FE96447C}" destId="{83DE6157-7F69-4607-8DF9-1EE4CD5A07F2}" srcOrd="0" destOrd="0" presId="urn:microsoft.com/office/officeart/2005/8/layout/hierarchy1"/>
    <dgm:cxn modelId="{AC8D559F-41DA-44B0-8A84-DA1B8F9C6A1D}" type="presOf" srcId="{C366CDEE-5C36-4279-A3E2-A3E4D29B39AE}" destId="{CA555C3B-2D43-47CD-90B9-6AC48E955997}" srcOrd="0" destOrd="0" presId="urn:microsoft.com/office/officeart/2005/8/layout/hierarchy1"/>
    <dgm:cxn modelId="{FBD383C5-E6B5-43BC-8569-5E0D3250C9EB}" type="presOf" srcId="{A6ED2C36-C856-4289-80E8-13864DD52404}" destId="{9AD928F0-1834-4E8A-BEFF-1786FC0854B6}" srcOrd="0" destOrd="0" presId="urn:microsoft.com/office/officeart/2005/8/layout/hierarchy1"/>
    <dgm:cxn modelId="{71DFFEEA-CB99-425C-A3BD-DCC07B35BD1A}" type="presOf" srcId="{D719BF61-FAE9-426D-A377-FC9185190AA2}" destId="{67CCC177-F727-486F-9CAF-F61275DF1CA8}" srcOrd="0" destOrd="0" presId="urn:microsoft.com/office/officeart/2005/8/layout/hierarchy1"/>
    <dgm:cxn modelId="{9A72719B-304D-4F01-8082-AA5958A5CD45}" type="presOf" srcId="{555BD58E-F2D9-4681-BCE5-5ECC5C783D68}" destId="{D42FDF03-C752-40A8-9CA2-FA5DEACF2770}" srcOrd="0" destOrd="0" presId="urn:microsoft.com/office/officeart/2005/8/layout/hierarchy1"/>
    <dgm:cxn modelId="{FA6BA1BC-C49D-45A8-98AC-1B0386F90E4A}" type="presOf" srcId="{8E8C2A74-0DE9-41F1-AB59-9F78E75B7E3F}" destId="{80C02208-E657-47DD-872F-174AACF05D30}" srcOrd="0" destOrd="0" presId="urn:microsoft.com/office/officeart/2005/8/layout/hierarchy1"/>
    <dgm:cxn modelId="{EECA23CF-0DAF-4EEB-B419-8448FC3AEF52}" type="presOf" srcId="{775EBB78-5D25-4645-AFD4-069429D266DF}" destId="{BB8D7583-9AA1-4FC3-ABB3-DE061DAE857B}" srcOrd="0" destOrd="0" presId="urn:microsoft.com/office/officeart/2005/8/layout/hierarchy1"/>
    <dgm:cxn modelId="{EDE1F967-69DF-4CDB-BE5E-6CAA4D36911D}" srcId="{7FA11260-A1FE-4E7E-BA26-704DB50A5ADE}" destId="{9EED8D87-5B5A-4E0E-A0B4-4E0C3622EFBD}" srcOrd="1" destOrd="0" parTransId="{874683F0-9057-473D-83B7-56092CCB614C}" sibTransId="{0D483836-6917-4582-84BB-455DD57A48F1}"/>
    <dgm:cxn modelId="{D3607538-45D4-4A54-A8F0-3582073F2AD8}" srcId="{775EBB78-5D25-4645-AFD4-069429D266DF}" destId="{8277957F-0083-474B-82E8-4374FE96447C}" srcOrd="1" destOrd="0" parTransId="{933FE07B-4DD0-4A38-998A-2B4CE4A50B5F}" sibTransId="{2F16DB0B-8DA5-4939-8C97-D721489724B2}"/>
    <dgm:cxn modelId="{5E21C9E7-BCD8-45C1-89F2-F98F9A6EF316}" type="presOf" srcId="{874683F0-9057-473D-83B7-56092CCB614C}" destId="{3B5A51BE-1F8E-4D49-936F-38C30FC4983E}" srcOrd="0" destOrd="0" presId="urn:microsoft.com/office/officeart/2005/8/layout/hierarchy1"/>
    <dgm:cxn modelId="{96462812-CA85-41E3-92DC-A9AF8A1DF424}" type="presOf" srcId="{6441418B-C25D-4A85-B3D9-F5C4438C8713}" destId="{95AC4AEB-E37F-466A-AD7A-D51CAD9F5271}" srcOrd="0" destOrd="0" presId="urn:microsoft.com/office/officeart/2005/8/layout/hierarchy1"/>
    <dgm:cxn modelId="{9B8155AA-F281-46E2-9E4F-FA25F80F7A16}" srcId="{7FA11260-A1FE-4E7E-BA26-704DB50A5ADE}" destId="{6441418B-C25D-4A85-B3D9-F5C4438C8713}" srcOrd="0" destOrd="0" parTransId="{A6ED2C36-C856-4289-80E8-13864DD52404}" sibTransId="{1D767DB3-1502-418A-B6C2-E02A0F135BF8}"/>
    <dgm:cxn modelId="{EBFEDD6B-97F1-4CBB-BFA1-8B9F6ED6B86E}" type="presOf" srcId="{4D98CAA3-48B3-4783-80CF-BDC66B36B5A3}" destId="{0A1FDE75-57D8-4595-9B73-031063681F65}" srcOrd="0" destOrd="0" presId="urn:microsoft.com/office/officeart/2005/8/layout/hierarchy1"/>
    <dgm:cxn modelId="{1CF9914F-0647-4091-83AC-CE0408A0E0A2}" type="presOf" srcId="{3F337CE4-9E35-4601-A39C-BADF639915D0}" destId="{F7FB4612-4766-448A-91DD-E90A70B67BA6}" srcOrd="0" destOrd="0" presId="urn:microsoft.com/office/officeart/2005/8/layout/hierarchy1"/>
    <dgm:cxn modelId="{F1F08DB7-D0DB-4D65-BA56-679A4308E84B}" type="presOf" srcId="{E71F4F04-0B29-4477-B0A5-7E43DC830A3C}" destId="{B8057FDB-E833-4A54-9010-12E99FF412B6}" srcOrd="0" destOrd="0" presId="urn:microsoft.com/office/officeart/2005/8/layout/hierarchy1"/>
    <dgm:cxn modelId="{CB4AD945-A177-43E3-BE2E-79787AA322DD}" type="presOf" srcId="{7FA11260-A1FE-4E7E-BA26-704DB50A5ADE}" destId="{7B985447-407F-472C-9753-75065DCA586A}" srcOrd="0" destOrd="0" presId="urn:microsoft.com/office/officeart/2005/8/layout/hierarchy1"/>
    <dgm:cxn modelId="{4BF688E8-0178-4E2B-BDE7-730F2912D909}" type="presOf" srcId="{9EED8D87-5B5A-4E0E-A0B4-4E0C3622EFBD}" destId="{DD95B62D-675B-48A2-8ACE-9496A07A9F81}" srcOrd="0" destOrd="0" presId="urn:microsoft.com/office/officeart/2005/8/layout/hierarchy1"/>
    <dgm:cxn modelId="{4A13834B-87DC-487C-B847-24185D057017}" srcId="{7FA11260-A1FE-4E7E-BA26-704DB50A5ADE}" destId="{555BD58E-F2D9-4681-BCE5-5ECC5C783D68}" srcOrd="2" destOrd="0" parTransId="{8779F2A7-2062-426F-A60D-9577072F92F9}" sibTransId="{0355ADEA-B844-4E8A-ABDF-86C2CCC7E97B}"/>
    <dgm:cxn modelId="{73485B60-28B0-4ECE-A70C-D0E3923A976A}" type="presOf" srcId="{933FE07B-4DD0-4A38-998A-2B4CE4A50B5F}" destId="{14EE7260-5A45-4C1B-945F-9A1E2872551E}" srcOrd="0" destOrd="0" presId="urn:microsoft.com/office/officeart/2005/8/layout/hierarchy1"/>
    <dgm:cxn modelId="{849FCA64-2633-4661-B812-3E30B66CF741}" srcId="{5008358F-D581-4718-B2DA-1306D42CA493}" destId="{3F337CE4-9E35-4601-A39C-BADF639915D0}" srcOrd="0" destOrd="0" parTransId="{4D98CAA3-48B3-4783-80CF-BDC66B36B5A3}" sibTransId="{916D1974-D0AD-4087-8DB3-ECAA490CEF88}"/>
    <dgm:cxn modelId="{553C86FE-D2FA-45CA-BCC8-ABDBC1022E55}" srcId="{5008358F-D581-4718-B2DA-1306D42CA493}" destId="{0D95C90D-0272-474B-B6A8-C660F3C6354F}" srcOrd="1" destOrd="0" parTransId="{C366CDEE-5C36-4279-A3E2-A3E4D29B39AE}" sibTransId="{6C85A835-608B-4817-B794-0D896B788E51}"/>
    <dgm:cxn modelId="{2DA9727F-944F-4576-9575-3B34085C0776}" type="presOf" srcId="{5008358F-D581-4718-B2DA-1306D42CA493}" destId="{66A5BC18-3FC6-4395-BD2D-20771B20F973}" srcOrd="0" destOrd="0" presId="urn:microsoft.com/office/officeart/2005/8/layout/hierarchy1"/>
    <dgm:cxn modelId="{15997371-4217-4824-9531-F7CCA822963B}" srcId="{E71F4F04-0B29-4477-B0A5-7E43DC830A3C}" destId="{754A40A1-5B46-42EE-9F65-D0CBFCB7984B}" srcOrd="0" destOrd="0" parTransId="{4E6310E2-3FDF-43D9-B27D-432D64DFCE4E}" sibTransId="{97AE209B-72D2-4AEA-8CD4-8FC51F634570}"/>
    <dgm:cxn modelId="{94749D3F-51B9-4209-8610-F92876BDAC17}" type="presOf" srcId="{8F7A3EB4-C223-4A70-B8C8-FE940B509989}" destId="{138BBEAA-42E6-409A-83E9-5ABD7CE2A4A0}" srcOrd="0" destOrd="0" presId="urn:microsoft.com/office/officeart/2005/8/layout/hierarchy1"/>
    <dgm:cxn modelId="{6094D8C4-C988-4081-9C3D-FA510D41BACB}" srcId="{754A40A1-5B46-42EE-9F65-D0CBFCB7984B}" destId="{775EBB78-5D25-4645-AFD4-069429D266DF}" srcOrd="0" destOrd="0" parTransId="{C8580BF7-9412-4C88-A314-849FDBA34799}" sibTransId="{EF54978D-88C5-466A-80AE-6234222E4211}"/>
    <dgm:cxn modelId="{5DA382D1-D7C2-40F4-87CE-95A8BEB23195}" type="presParOf" srcId="{B8057FDB-E833-4A54-9010-12E99FF412B6}" destId="{0BBECD04-474A-4B37-96E0-C8898963210F}" srcOrd="0" destOrd="0" presId="urn:microsoft.com/office/officeart/2005/8/layout/hierarchy1"/>
    <dgm:cxn modelId="{00A48E87-2F92-49B4-B567-5159795B76B4}" type="presParOf" srcId="{0BBECD04-474A-4B37-96E0-C8898963210F}" destId="{8DCD0A20-1A40-4B69-B7DA-FC584383D505}" srcOrd="0" destOrd="0" presId="urn:microsoft.com/office/officeart/2005/8/layout/hierarchy1"/>
    <dgm:cxn modelId="{CBBAD2C5-2CA3-48CB-9E45-120AD704CE4C}" type="presParOf" srcId="{8DCD0A20-1A40-4B69-B7DA-FC584383D505}" destId="{3B151AD5-89B3-4565-BAF9-9985B8681103}" srcOrd="0" destOrd="0" presId="urn:microsoft.com/office/officeart/2005/8/layout/hierarchy1"/>
    <dgm:cxn modelId="{FADC94E6-7D71-4473-933E-C7B76B682479}" type="presParOf" srcId="{8DCD0A20-1A40-4B69-B7DA-FC584383D505}" destId="{2B89C6BF-8348-4EEB-A55A-6C1E36B63714}" srcOrd="1" destOrd="0" presId="urn:microsoft.com/office/officeart/2005/8/layout/hierarchy1"/>
    <dgm:cxn modelId="{8A549C63-3A2C-43AB-81BA-AD9F65A54230}" type="presParOf" srcId="{0BBECD04-474A-4B37-96E0-C8898963210F}" destId="{CC5B36FB-FEB2-422E-99A0-B96546689718}" srcOrd="1" destOrd="0" presId="urn:microsoft.com/office/officeart/2005/8/layout/hierarchy1"/>
    <dgm:cxn modelId="{ED5B34FB-25CB-4EEB-B703-115184EFD7A0}" type="presParOf" srcId="{CC5B36FB-FEB2-422E-99A0-B96546689718}" destId="{7DC92DD8-9FE3-4560-AE5A-1122AEC4E750}" srcOrd="0" destOrd="0" presId="urn:microsoft.com/office/officeart/2005/8/layout/hierarchy1"/>
    <dgm:cxn modelId="{CB52B1F9-8594-4396-93B5-B8394FDC6109}" type="presParOf" srcId="{CC5B36FB-FEB2-422E-99A0-B96546689718}" destId="{1057CF87-6583-46D2-B1A5-8A47984F1894}" srcOrd="1" destOrd="0" presId="urn:microsoft.com/office/officeart/2005/8/layout/hierarchy1"/>
    <dgm:cxn modelId="{BD7E6957-A622-4CB5-9D23-D8ADFA1F7AD4}" type="presParOf" srcId="{1057CF87-6583-46D2-B1A5-8A47984F1894}" destId="{9B007236-4CB3-4FEB-93AA-605BD4BE88DC}" srcOrd="0" destOrd="0" presId="urn:microsoft.com/office/officeart/2005/8/layout/hierarchy1"/>
    <dgm:cxn modelId="{5F51D891-088D-46D6-BAC9-051DE2D01E3E}" type="presParOf" srcId="{9B007236-4CB3-4FEB-93AA-605BD4BE88DC}" destId="{74D4E2C2-9E44-4EA7-8150-3F3E3710BC20}" srcOrd="0" destOrd="0" presId="urn:microsoft.com/office/officeart/2005/8/layout/hierarchy1"/>
    <dgm:cxn modelId="{8162D14B-C4B1-4489-9A0F-9180F4449F3E}" type="presParOf" srcId="{9B007236-4CB3-4FEB-93AA-605BD4BE88DC}" destId="{BB8D7583-9AA1-4FC3-ABB3-DE061DAE857B}" srcOrd="1" destOrd="0" presId="urn:microsoft.com/office/officeart/2005/8/layout/hierarchy1"/>
    <dgm:cxn modelId="{05CA4283-3690-495D-9FE3-DB201F78A2EC}" type="presParOf" srcId="{1057CF87-6583-46D2-B1A5-8A47984F1894}" destId="{582BF404-4ABA-42A4-8293-4D97554D8F74}" srcOrd="1" destOrd="0" presId="urn:microsoft.com/office/officeart/2005/8/layout/hierarchy1"/>
    <dgm:cxn modelId="{B6D3041F-2B54-4A25-B0A9-3C170274630C}" type="presParOf" srcId="{582BF404-4ABA-42A4-8293-4D97554D8F74}" destId="{67CCC177-F727-486F-9CAF-F61275DF1CA8}" srcOrd="0" destOrd="0" presId="urn:microsoft.com/office/officeart/2005/8/layout/hierarchy1"/>
    <dgm:cxn modelId="{44CF2F60-F4DF-422B-B35F-C1FC504E9B96}" type="presParOf" srcId="{582BF404-4ABA-42A4-8293-4D97554D8F74}" destId="{CC54DED2-31E2-4023-981C-A4D1F6285E48}" srcOrd="1" destOrd="0" presId="urn:microsoft.com/office/officeart/2005/8/layout/hierarchy1"/>
    <dgm:cxn modelId="{0A341613-7866-4FE3-9F52-0ED6DE15542C}" type="presParOf" srcId="{CC54DED2-31E2-4023-981C-A4D1F6285E48}" destId="{8D8A193B-684A-4AB2-A913-1DAA9B355963}" srcOrd="0" destOrd="0" presId="urn:microsoft.com/office/officeart/2005/8/layout/hierarchy1"/>
    <dgm:cxn modelId="{57C45F20-0C2A-492D-9302-B507FDD8C0B5}" type="presParOf" srcId="{8D8A193B-684A-4AB2-A913-1DAA9B355963}" destId="{9F1E09C9-F7DC-4646-86FE-A38ED00DB486}" srcOrd="0" destOrd="0" presId="urn:microsoft.com/office/officeart/2005/8/layout/hierarchy1"/>
    <dgm:cxn modelId="{B8F78D5C-F9D0-4AEF-8A3B-7F1F8DD6E0E2}" type="presParOf" srcId="{8D8A193B-684A-4AB2-A913-1DAA9B355963}" destId="{138BBEAA-42E6-409A-83E9-5ABD7CE2A4A0}" srcOrd="1" destOrd="0" presId="urn:microsoft.com/office/officeart/2005/8/layout/hierarchy1"/>
    <dgm:cxn modelId="{426ACE38-40A7-4A21-8DBE-E25CB639DE8C}" type="presParOf" srcId="{CC54DED2-31E2-4023-981C-A4D1F6285E48}" destId="{0479AFBC-25AE-44B0-898D-7DD0B91E1640}" srcOrd="1" destOrd="0" presId="urn:microsoft.com/office/officeart/2005/8/layout/hierarchy1"/>
    <dgm:cxn modelId="{10A171FC-74B3-471E-86A3-54522B6CB52D}" type="presParOf" srcId="{582BF404-4ABA-42A4-8293-4D97554D8F74}" destId="{14EE7260-5A45-4C1B-945F-9A1E2872551E}" srcOrd="2" destOrd="0" presId="urn:microsoft.com/office/officeart/2005/8/layout/hierarchy1"/>
    <dgm:cxn modelId="{AF908C97-0509-47DF-ADDF-D9602A581FF2}" type="presParOf" srcId="{582BF404-4ABA-42A4-8293-4D97554D8F74}" destId="{C1442076-4744-468A-919A-8DEC5F6B6996}" srcOrd="3" destOrd="0" presId="urn:microsoft.com/office/officeart/2005/8/layout/hierarchy1"/>
    <dgm:cxn modelId="{BE33AF61-F2E9-4F25-8485-66181CBBCCFC}" type="presParOf" srcId="{C1442076-4744-468A-919A-8DEC5F6B6996}" destId="{09C67F6C-AACF-4DA4-871E-655D52C07DE7}" srcOrd="0" destOrd="0" presId="urn:microsoft.com/office/officeart/2005/8/layout/hierarchy1"/>
    <dgm:cxn modelId="{0A5AB5F2-D7F0-4E4F-93FC-8BB85D3F4BE4}" type="presParOf" srcId="{09C67F6C-AACF-4DA4-871E-655D52C07DE7}" destId="{F12C9E2A-3B27-4F01-9312-B082BADA0E0D}" srcOrd="0" destOrd="0" presId="urn:microsoft.com/office/officeart/2005/8/layout/hierarchy1"/>
    <dgm:cxn modelId="{4DE6F092-BEFC-4CFB-8EDE-AA16B686C026}" type="presParOf" srcId="{09C67F6C-AACF-4DA4-871E-655D52C07DE7}" destId="{83DE6157-7F69-4607-8DF9-1EE4CD5A07F2}" srcOrd="1" destOrd="0" presId="urn:microsoft.com/office/officeart/2005/8/layout/hierarchy1"/>
    <dgm:cxn modelId="{B4B4AA51-C711-4113-BB0A-ECC47CF03BD1}" type="presParOf" srcId="{C1442076-4744-468A-919A-8DEC5F6B6996}" destId="{81C921F6-094C-4608-9298-BE529D15D248}" srcOrd="1" destOrd="0" presId="urn:microsoft.com/office/officeart/2005/8/layout/hierarchy1"/>
    <dgm:cxn modelId="{2E086814-186C-49A9-8C46-FB555314DC19}" type="presParOf" srcId="{CC5B36FB-FEB2-422E-99A0-B96546689718}" destId="{C9D938A9-4B49-476A-8CF0-463A4AE3B5E5}" srcOrd="2" destOrd="0" presId="urn:microsoft.com/office/officeart/2005/8/layout/hierarchy1"/>
    <dgm:cxn modelId="{BAE17587-6400-428A-BA57-50B94BBA7337}" type="presParOf" srcId="{CC5B36FB-FEB2-422E-99A0-B96546689718}" destId="{52D6C263-B563-4CEB-B641-C41C598C7864}" srcOrd="3" destOrd="0" presId="urn:microsoft.com/office/officeart/2005/8/layout/hierarchy1"/>
    <dgm:cxn modelId="{14E4F170-C103-40D4-8180-A1C80DE35FE8}" type="presParOf" srcId="{52D6C263-B563-4CEB-B641-C41C598C7864}" destId="{521DA001-2C75-4B5B-A7F8-1315B7BC3690}" srcOrd="0" destOrd="0" presId="urn:microsoft.com/office/officeart/2005/8/layout/hierarchy1"/>
    <dgm:cxn modelId="{0AFFB4E8-F514-4D6D-8BBF-8A40D87B74BE}" type="presParOf" srcId="{521DA001-2C75-4B5B-A7F8-1315B7BC3690}" destId="{5BA8980C-2F6B-4838-8573-E0E333D325C1}" srcOrd="0" destOrd="0" presId="urn:microsoft.com/office/officeart/2005/8/layout/hierarchy1"/>
    <dgm:cxn modelId="{2B9A1221-5659-4061-B697-EC8F36D41C86}" type="presParOf" srcId="{521DA001-2C75-4B5B-A7F8-1315B7BC3690}" destId="{7B985447-407F-472C-9753-75065DCA586A}" srcOrd="1" destOrd="0" presId="urn:microsoft.com/office/officeart/2005/8/layout/hierarchy1"/>
    <dgm:cxn modelId="{C79C4ABC-80D8-40DB-96AB-C9E322901A04}" type="presParOf" srcId="{52D6C263-B563-4CEB-B641-C41C598C7864}" destId="{BCEE2143-6EE3-459C-81CE-1308EE751802}" srcOrd="1" destOrd="0" presId="urn:microsoft.com/office/officeart/2005/8/layout/hierarchy1"/>
    <dgm:cxn modelId="{81C43B63-C3DC-4125-83FA-81DEF468CEBF}" type="presParOf" srcId="{BCEE2143-6EE3-459C-81CE-1308EE751802}" destId="{9AD928F0-1834-4E8A-BEFF-1786FC0854B6}" srcOrd="0" destOrd="0" presId="urn:microsoft.com/office/officeart/2005/8/layout/hierarchy1"/>
    <dgm:cxn modelId="{DB1E5A19-49F8-4556-A5BB-9ADA0A643C18}" type="presParOf" srcId="{BCEE2143-6EE3-459C-81CE-1308EE751802}" destId="{299D6FB8-4D55-49D6-BA1F-FBEDEB11C96B}" srcOrd="1" destOrd="0" presId="urn:microsoft.com/office/officeart/2005/8/layout/hierarchy1"/>
    <dgm:cxn modelId="{959C6A5E-8CF9-4860-BA1E-A047E7B16E5E}" type="presParOf" srcId="{299D6FB8-4D55-49D6-BA1F-FBEDEB11C96B}" destId="{5B9DB1B9-34E9-45E4-A845-FE98EC2DDB6C}" srcOrd="0" destOrd="0" presId="urn:microsoft.com/office/officeart/2005/8/layout/hierarchy1"/>
    <dgm:cxn modelId="{666C3372-F462-47C8-A260-26ED9D9309B1}" type="presParOf" srcId="{5B9DB1B9-34E9-45E4-A845-FE98EC2DDB6C}" destId="{25AA8584-6D1D-418F-A1A2-3556486B813B}" srcOrd="0" destOrd="0" presId="urn:microsoft.com/office/officeart/2005/8/layout/hierarchy1"/>
    <dgm:cxn modelId="{CDF61FE1-C712-448E-9031-C6BABF6D6CD7}" type="presParOf" srcId="{5B9DB1B9-34E9-45E4-A845-FE98EC2DDB6C}" destId="{95AC4AEB-E37F-466A-AD7A-D51CAD9F5271}" srcOrd="1" destOrd="0" presId="urn:microsoft.com/office/officeart/2005/8/layout/hierarchy1"/>
    <dgm:cxn modelId="{981BF841-E2F7-4C9A-A059-466A55125A3E}" type="presParOf" srcId="{299D6FB8-4D55-49D6-BA1F-FBEDEB11C96B}" destId="{4BC2C75A-76F2-49B7-AB47-AD45D07D8AA7}" srcOrd="1" destOrd="0" presId="urn:microsoft.com/office/officeart/2005/8/layout/hierarchy1"/>
    <dgm:cxn modelId="{360BC49F-DD42-4CF7-A4FD-B283D1843AF7}" type="presParOf" srcId="{BCEE2143-6EE3-459C-81CE-1308EE751802}" destId="{3B5A51BE-1F8E-4D49-936F-38C30FC4983E}" srcOrd="2" destOrd="0" presId="urn:microsoft.com/office/officeart/2005/8/layout/hierarchy1"/>
    <dgm:cxn modelId="{2FF1B34F-4C54-46F2-AC3E-AFD7C45561BC}" type="presParOf" srcId="{BCEE2143-6EE3-459C-81CE-1308EE751802}" destId="{49EF40F8-45DA-4218-A138-12456EF6765F}" srcOrd="3" destOrd="0" presId="urn:microsoft.com/office/officeart/2005/8/layout/hierarchy1"/>
    <dgm:cxn modelId="{AE290308-60FB-4E6E-8911-305F2EC1503D}" type="presParOf" srcId="{49EF40F8-45DA-4218-A138-12456EF6765F}" destId="{9EC6B8A3-78E1-49B0-A895-BA615809655A}" srcOrd="0" destOrd="0" presId="urn:microsoft.com/office/officeart/2005/8/layout/hierarchy1"/>
    <dgm:cxn modelId="{0D42757E-3E4B-46CE-871C-DC65C59EB94A}" type="presParOf" srcId="{9EC6B8A3-78E1-49B0-A895-BA615809655A}" destId="{6B0BBA54-45A8-4C7B-8593-69780333F338}" srcOrd="0" destOrd="0" presId="urn:microsoft.com/office/officeart/2005/8/layout/hierarchy1"/>
    <dgm:cxn modelId="{B7299DB2-4743-4316-AC14-6BC0DAA5437A}" type="presParOf" srcId="{9EC6B8A3-78E1-49B0-A895-BA615809655A}" destId="{DD95B62D-675B-48A2-8ACE-9496A07A9F81}" srcOrd="1" destOrd="0" presId="urn:microsoft.com/office/officeart/2005/8/layout/hierarchy1"/>
    <dgm:cxn modelId="{C77B8261-8815-4C2F-814A-E6E6ED3D3247}" type="presParOf" srcId="{49EF40F8-45DA-4218-A138-12456EF6765F}" destId="{8E677C4C-BE2A-4BAF-A7EF-741F65968C45}" srcOrd="1" destOrd="0" presId="urn:microsoft.com/office/officeart/2005/8/layout/hierarchy1"/>
    <dgm:cxn modelId="{D0FCDC1F-38B8-4806-BAEA-E1072AA1BF32}" type="presParOf" srcId="{BCEE2143-6EE3-459C-81CE-1308EE751802}" destId="{770A31E5-470B-4E99-B04F-BDA8DF45FFAF}" srcOrd="4" destOrd="0" presId="urn:microsoft.com/office/officeart/2005/8/layout/hierarchy1"/>
    <dgm:cxn modelId="{120B4792-12F8-4886-819E-5DCC69CFBE7E}" type="presParOf" srcId="{BCEE2143-6EE3-459C-81CE-1308EE751802}" destId="{65EE51A3-2F2C-4DE5-8383-8D4C048C21DC}" srcOrd="5" destOrd="0" presId="urn:microsoft.com/office/officeart/2005/8/layout/hierarchy1"/>
    <dgm:cxn modelId="{38694F25-0094-4172-B359-455E3FB7EEFC}" type="presParOf" srcId="{65EE51A3-2F2C-4DE5-8383-8D4C048C21DC}" destId="{C1D32AD7-9795-42A6-8D5E-D16123FBB09F}" srcOrd="0" destOrd="0" presId="urn:microsoft.com/office/officeart/2005/8/layout/hierarchy1"/>
    <dgm:cxn modelId="{99AAC804-13FA-4082-9879-35766AEB5C8E}" type="presParOf" srcId="{C1D32AD7-9795-42A6-8D5E-D16123FBB09F}" destId="{234A2616-EC69-4739-B986-13AEAD66094C}" srcOrd="0" destOrd="0" presId="urn:microsoft.com/office/officeart/2005/8/layout/hierarchy1"/>
    <dgm:cxn modelId="{C278FC15-5FDA-4647-817A-3002FD2BBEA5}" type="presParOf" srcId="{C1D32AD7-9795-42A6-8D5E-D16123FBB09F}" destId="{D42FDF03-C752-40A8-9CA2-FA5DEACF2770}" srcOrd="1" destOrd="0" presId="urn:microsoft.com/office/officeart/2005/8/layout/hierarchy1"/>
    <dgm:cxn modelId="{40C3A242-7837-4FE3-942F-B811AF56A205}" type="presParOf" srcId="{65EE51A3-2F2C-4DE5-8383-8D4C048C21DC}" destId="{DA9C40CE-12DD-49CC-B2B6-E80E5C711AF4}" srcOrd="1" destOrd="0" presId="urn:microsoft.com/office/officeart/2005/8/layout/hierarchy1"/>
    <dgm:cxn modelId="{BB3965E6-7B87-4BED-933E-B9529A4E205E}" type="presParOf" srcId="{CC5B36FB-FEB2-422E-99A0-B96546689718}" destId="{80C02208-E657-47DD-872F-174AACF05D30}" srcOrd="4" destOrd="0" presId="urn:microsoft.com/office/officeart/2005/8/layout/hierarchy1"/>
    <dgm:cxn modelId="{C958E504-3F7F-4032-BE8D-55C670910B44}" type="presParOf" srcId="{CC5B36FB-FEB2-422E-99A0-B96546689718}" destId="{36E0A6B2-6483-43F1-BA61-7F4481A0E541}" srcOrd="5" destOrd="0" presId="urn:microsoft.com/office/officeart/2005/8/layout/hierarchy1"/>
    <dgm:cxn modelId="{BAFFE0E0-8838-4B74-9D0E-FE90818DD9B2}" type="presParOf" srcId="{36E0A6B2-6483-43F1-BA61-7F4481A0E541}" destId="{0E37A42B-AF0C-4FC3-A7FB-52D2A084B3CB}" srcOrd="0" destOrd="0" presId="urn:microsoft.com/office/officeart/2005/8/layout/hierarchy1"/>
    <dgm:cxn modelId="{32E6EF20-3C0E-4A64-B76C-91B848023879}" type="presParOf" srcId="{0E37A42B-AF0C-4FC3-A7FB-52D2A084B3CB}" destId="{8FE4B4CA-9B74-4D78-B3B4-9A1C973CB313}" srcOrd="0" destOrd="0" presId="urn:microsoft.com/office/officeart/2005/8/layout/hierarchy1"/>
    <dgm:cxn modelId="{3E2737BA-1B13-41BD-8A21-EB5E298DD876}" type="presParOf" srcId="{0E37A42B-AF0C-4FC3-A7FB-52D2A084B3CB}" destId="{66A5BC18-3FC6-4395-BD2D-20771B20F973}" srcOrd="1" destOrd="0" presId="urn:microsoft.com/office/officeart/2005/8/layout/hierarchy1"/>
    <dgm:cxn modelId="{683549CE-2148-434B-A134-1373D4CDDDD0}" type="presParOf" srcId="{36E0A6B2-6483-43F1-BA61-7F4481A0E541}" destId="{24B0FC66-DECC-43FD-8C7B-DA2A78A576A5}" srcOrd="1" destOrd="0" presId="urn:microsoft.com/office/officeart/2005/8/layout/hierarchy1"/>
    <dgm:cxn modelId="{335CCB14-15C4-4A00-BA5B-44396646464B}" type="presParOf" srcId="{24B0FC66-DECC-43FD-8C7B-DA2A78A576A5}" destId="{0A1FDE75-57D8-4595-9B73-031063681F65}" srcOrd="0" destOrd="0" presId="urn:microsoft.com/office/officeart/2005/8/layout/hierarchy1"/>
    <dgm:cxn modelId="{3AAF80AF-43EE-448F-A063-4472063B691F}" type="presParOf" srcId="{24B0FC66-DECC-43FD-8C7B-DA2A78A576A5}" destId="{31F15873-CA6F-4977-89EC-CA77DEC54E27}" srcOrd="1" destOrd="0" presId="urn:microsoft.com/office/officeart/2005/8/layout/hierarchy1"/>
    <dgm:cxn modelId="{A1C93A75-53FB-4F59-A27D-95CF43EE9F67}" type="presParOf" srcId="{31F15873-CA6F-4977-89EC-CA77DEC54E27}" destId="{168BD2D7-10CB-46CC-90E0-34091A39AF01}" srcOrd="0" destOrd="0" presId="urn:microsoft.com/office/officeart/2005/8/layout/hierarchy1"/>
    <dgm:cxn modelId="{98AF4036-769C-417B-AD37-BB58B18F6260}" type="presParOf" srcId="{168BD2D7-10CB-46CC-90E0-34091A39AF01}" destId="{73E8ABE0-E9B0-41E5-AE72-7F6F0B4A45BB}" srcOrd="0" destOrd="0" presId="urn:microsoft.com/office/officeart/2005/8/layout/hierarchy1"/>
    <dgm:cxn modelId="{C7CDD8F2-0282-4F4C-972E-B759790F2D17}" type="presParOf" srcId="{168BD2D7-10CB-46CC-90E0-34091A39AF01}" destId="{F7FB4612-4766-448A-91DD-E90A70B67BA6}" srcOrd="1" destOrd="0" presId="urn:microsoft.com/office/officeart/2005/8/layout/hierarchy1"/>
    <dgm:cxn modelId="{3D5D39DF-C2B6-4D96-8B15-C49CC159A1DD}" type="presParOf" srcId="{31F15873-CA6F-4977-89EC-CA77DEC54E27}" destId="{1BABA026-B7BB-400A-A838-2AC7B79A2BE5}" srcOrd="1" destOrd="0" presId="urn:microsoft.com/office/officeart/2005/8/layout/hierarchy1"/>
    <dgm:cxn modelId="{E15BBE9B-F1FD-4049-A582-A35F133968D1}" type="presParOf" srcId="{24B0FC66-DECC-43FD-8C7B-DA2A78A576A5}" destId="{CA555C3B-2D43-47CD-90B9-6AC48E955997}" srcOrd="2" destOrd="0" presId="urn:microsoft.com/office/officeart/2005/8/layout/hierarchy1"/>
    <dgm:cxn modelId="{23A4BDB9-8094-48B1-A473-728B4B853F75}" type="presParOf" srcId="{24B0FC66-DECC-43FD-8C7B-DA2A78A576A5}" destId="{18544217-9FCA-4B47-9501-88866CFD4874}" srcOrd="3" destOrd="0" presId="urn:microsoft.com/office/officeart/2005/8/layout/hierarchy1"/>
    <dgm:cxn modelId="{8EE55F38-BA66-4573-B48C-6278D708FE94}" type="presParOf" srcId="{18544217-9FCA-4B47-9501-88866CFD4874}" destId="{75A95B78-562C-4692-A5B5-C03191BD43F0}" srcOrd="0" destOrd="0" presId="urn:microsoft.com/office/officeart/2005/8/layout/hierarchy1"/>
    <dgm:cxn modelId="{0127F0C9-DD1C-4D6A-B64E-C4FA57D2A16F}" type="presParOf" srcId="{75A95B78-562C-4692-A5B5-C03191BD43F0}" destId="{46E43183-7432-4A45-9EDF-47AF6E0BBF32}" srcOrd="0" destOrd="0" presId="urn:microsoft.com/office/officeart/2005/8/layout/hierarchy1"/>
    <dgm:cxn modelId="{C42A3A25-13A0-4CEA-A756-853F31507870}" type="presParOf" srcId="{75A95B78-562C-4692-A5B5-C03191BD43F0}" destId="{D1C1A163-2CEE-4CDB-8C21-2003D5CB35EE}" srcOrd="1" destOrd="0" presId="urn:microsoft.com/office/officeart/2005/8/layout/hierarchy1"/>
    <dgm:cxn modelId="{FB2DA837-7917-4769-8384-DB292C33EE20}" type="presParOf" srcId="{18544217-9FCA-4B47-9501-88866CFD4874}" destId="{4F7EF570-8410-49E7-8F6D-EAC10668460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2E69D6C-E328-4298-BFE2-E8747B85E7B1}" type="doc">
      <dgm:prSet loTypeId="urn:microsoft.com/office/officeart/2005/8/layout/default#1" loCatId="list" qsTypeId="urn:microsoft.com/office/officeart/2005/8/quickstyle/simple1" qsCatId="simple" csTypeId="urn:microsoft.com/office/officeart/2005/8/colors/accent1_2" csCatId="accent1" phldr="1"/>
      <dgm:spPr/>
      <dgm:t>
        <a:bodyPr/>
        <a:lstStyle/>
        <a:p>
          <a:endParaRPr lang="en-US"/>
        </a:p>
      </dgm:t>
    </dgm:pt>
    <dgm:pt modelId="{E60F073A-D017-4F82-9C1F-325D0A9A1D7E}">
      <dgm:prSet phldrT="[Text]" custT="1"/>
      <dgm:spPr/>
      <dgm:t>
        <a:bodyPr/>
        <a:lstStyle/>
        <a:p>
          <a:r>
            <a:rPr lang="fa-IR" sz="3600" b="0" dirty="0" smtClean="0">
              <a:cs typeface="B Lotus" pitchFamily="2" charset="-78"/>
            </a:rPr>
            <a:t>بیماری مانند پلیو</a:t>
          </a:r>
          <a:endParaRPr lang="en-US" sz="3600" b="0" dirty="0">
            <a:cs typeface="B Lotus" pitchFamily="2" charset="-78"/>
          </a:endParaRPr>
        </a:p>
      </dgm:t>
    </dgm:pt>
    <dgm:pt modelId="{4283EFB9-CA1F-4415-87CA-CFB0914583F4}" type="parTrans" cxnId="{C9724172-6B8D-44FB-948D-ED1E686DA589}">
      <dgm:prSet/>
      <dgm:spPr/>
      <dgm:t>
        <a:bodyPr/>
        <a:lstStyle/>
        <a:p>
          <a:endParaRPr lang="en-US" sz="2800" b="0">
            <a:cs typeface="B Lotus" pitchFamily="2" charset="-78"/>
          </a:endParaRPr>
        </a:p>
      </dgm:t>
    </dgm:pt>
    <dgm:pt modelId="{D1222BB7-9EA4-47CC-91B9-3C3A971EB3E3}" type="sibTrans" cxnId="{C9724172-6B8D-44FB-948D-ED1E686DA589}">
      <dgm:prSet/>
      <dgm:spPr/>
      <dgm:t>
        <a:bodyPr/>
        <a:lstStyle/>
        <a:p>
          <a:endParaRPr lang="en-US" sz="2800" b="0">
            <a:cs typeface="B Lotus" pitchFamily="2" charset="-78"/>
          </a:endParaRPr>
        </a:p>
      </dgm:t>
    </dgm:pt>
    <dgm:pt modelId="{4FC2DB9A-6B08-45DD-AD4A-AD6B9E00DB08}">
      <dgm:prSet phldrT="[Text]" custT="1"/>
      <dgm:spPr/>
      <dgm:t>
        <a:bodyPr/>
        <a:lstStyle/>
        <a:p>
          <a:r>
            <a:rPr lang="fa-IR" sz="3600" b="0" dirty="0" smtClean="0">
              <a:cs typeface="B Lotus" pitchFamily="2" charset="-78"/>
            </a:rPr>
            <a:t>ضایعات نخاعی</a:t>
          </a:r>
          <a:endParaRPr lang="en-US" sz="3600" b="0" dirty="0">
            <a:cs typeface="B Lotus" pitchFamily="2" charset="-78"/>
          </a:endParaRPr>
        </a:p>
      </dgm:t>
    </dgm:pt>
    <dgm:pt modelId="{5EB094ED-1EA2-48C7-9768-963EFD816327}" type="parTrans" cxnId="{3442C64F-70B5-40EB-893E-C8F1084DDFF2}">
      <dgm:prSet/>
      <dgm:spPr/>
      <dgm:t>
        <a:bodyPr/>
        <a:lstStyle/>
        <a:p>
          <a:endParaRPr lang="en-US" sz="2800" b="0">
            <a:cs typeface="B Lotus" pitchFamily="2" charset="-78"/>
          </a:endParaRPr>
        </a:p>
      </dgm:t>
    </dgm:pt>
    <dgm:pt modelId="{FBF95E81-C0DA-4230-851B-FF7A10EB7123}" type="sibTrans" cxnId="{3442C64F-70B5-40EB-893E-C8F1084DDFF2}">
      <dgm:prSet/>
      <dgm:spPr/>
      <dgm:t>
        <a:bodyPr/>
        <a:lstStyle/>
        <a:p>
          <a:endParaRPr lang="en-US" sz="2800" b="0">
            <a:cs typeface="B Lotus" pitchFamily="2" charset="-78"/>
          </a:endParaRPr>
        </a:p>
      </dgm:t>
    </dgm:pt>
    <dgm:pt modelId="{EB61DBA7-8E72-479F-91AB-C890A23EEB45}">
      <dgm:prSet phldrT="[Text]" custT="1"/>
      <dgm:spPr/>
      <dgm:t>
        <a:bodyPr/>
        <a:lstStyle/>
        <a:p>
          <a:r>
            <a:rPr lang="fa-IR" sz="3600" b="0" dirty="0" smtClean="0">
              <a:cs typeface="B Lotus" pitchFamily="2" charset="-78"/>
            </a:rPr>
            <a:t>تقسیم بندی معلولان  نخاعی از لحاظ علت شناسی</a:t>
          </a:r>
          <a:endParaRPr lang="en-US" sz="3600" b="0" dirty="0">
            <a:cs typeface="B Lotus" pitchFamily="2" charset="-78"/>
          </a:endParaRPr>
        </a:p>
      </dgm:t>
    </dgm:pt>
    <dgm:pt modelId="{A5DE430A-B6D7-4781-8713-E98F875DA5BB}" type="parTrans" cxnId="{67F0BBF2-1511-4762-9565-053A18708126}">
      <dgm:prSet/>
      <dgm:spPr/>
      <dgm:t>
        <a:bodyPr/>
        <a:lstStyle/>
        <a:p>
          <a:endParaRPr lang="en-US" sz="2800" b="0">
            <a:cs typeface="B Lotus" pitchFamily="2" charset="-78"/>
          </a:endParaRPr>
        </a:p>
      </dgm:t>
    </dgm:pt>
    <dgm:pt modelId="{ED518ABF-BBD1-478E-9DB0-A46D989BA551}" type="sibTrans" cxnId="{67F0BBF2-1511-4762-9565-053A18708126}">
      <dgm:prSet/>
      <dgm:spPr/>
      <dgm:t>
        <a:bodyPr/>
        <a:lstStyle/>
        <a:p>
          <a:endParaRPr lang="en-US" sz="2800" b="0">
            <a:cs typeface="B Lotus" pitchFamily="2" charset="-78"/>
          </a:endParaRPr>
        </a:p>
      </dgm:t>
    </dgm:pt>
    <dgm:pt modelId="{130AF1AD-BC72-465C-A296-7F8A66C6103D}" type="pres">
      <dgm:prSet presAssocID="{02E69D6C-E328-4298-BFE2-E8747B85E7B1}" presName="diagram" presStyleCnt="0">
        <dgm:presLayoutVars>
          <dgm:dir/>
          <dgm:resizeHandles val="exact"/>
        </dgm:presLayoutVars>
      </dgm:prSet>
      <dgm:spPr/>
      <dgm:t>
        <a:bodyPr/>
        <a:lstStyle/>
        <a:p>
          <a:endParaRPr lang="en-US"/>
        </a:p>
      </dgm:t>
    </dgm:pt>
    <dgm:pt modelId="{72D21C44-B46D-4B94-A31E-9ADB8E422B83}" type="pres">
      <dgm:prSet presAssocID="{E60F073A-D017-4F82-9C1F-325D0A9A1D7E}" presName="node" presStyleLbl="node1" presStyleIdx="0" presStyleCnt="3">
        <dgm:presLayoutVars>
          <dgm:bulletEnabled val="1"/>
        </dgm:presLayoutVars>
      </dgm:prSet>
      <dgm:spPr/>
      <dgm:t>
        <a:bodyPr/>
        <a:lstStyle/>
        <a:p>
          <a:endParaRPr lang="en-US"/>
        </a:p>
      </dgm:t>
    </dgm:pt>
    <dgm:pt modelId="{899FCFFF-5687-484F-BA98-7B5B32BF943B}" type="pres">
      <dgm:prSet presAssocID="{D1222BB7-9EA4-47CC-91B9-3C3A971EB3E3}" presName="sibTrans" presStyleCnt="0"/>
      <dgm:spPr/>
    </dgm:pt>
    <dgm:pt modelId="{BA047273-BF7E-4D30-95DB-BE761D175FE6}" type="pres">
      <dgm:prSet presAssocID="{4FC2DB9A-6B08-45DD-AD4A-AD6B9E00DB08}" presName="node" presStyleLbl="node1" presStyleIdx="1" presStyleCnt="3">
        <dgm:presLayoutVars>
          <dgm:bulletEnabled val="1"/>
        </dgm:presLayoutVars>
      </dgm:prSet>
      <dgm:spPr/>
      <dgm:t>
        <a:bodyPr/>
        <a:lstStyle/>
        <a:p>
          <a:endParaRPr lang="en-US"/>
        </a:p>
      </dgm:t>
    </dgm:pt>
    <dgm:pt modelId="{C5BB6911-15DE-4B33-9AAC-3B49C9E20306}" type="pres">
      <dgm:prSet presAssocID="{FBF95E81-C0DA-4230-851B-FF7A10EB7123}" presName="sibTrans" presStyleCnt="0"/>
      <dgm:spPr/>
    </dgm:pt>
    <dgm:pt modelId="{BD3DA2D6-CB4E-43C0-8014-9F808A8A7274}" type="pres">
      <dgm:prSet presAssocID="{EB61DBA7-8E72-479F-91AB-C890A23EEB45}" presName="node" presStyleLbl="node1" presStyleIdx="2" presStyleCnt="3">
        <dgm:presLayoutVars>
          <dgm:bulletEnabled val="1"/>
        </dgm:presLayoutVars>
      </dgm:prSet>
      <dgm:spPr/>
      <dgm:t>
        <a:bodyPr/>
        <a:lstStyle/>
        <a:p>
          <a:endParaRPr lang="en-US"/>
        </a:p>
      </dgm:t>
    </dgm:pt>
  </dgm:ptLst>
  <dgm:cxnLst>
    <dgm:cxn modelId="{67F0BBF2-1511-4762-9565-053A18708126}" srcId="{02E69D6C-E328-4298-BFE2-E8747B85E7B1}" destId="{EB61DBA7-8E72-479F-91AB-C890A23EEB45}" srcOrd="2" destOrd="0" parTransId="{A5DE430A-B6D7-4781-8713-E98F875DA5BB}" sibTransId="{ED518ABF-BBD1-478E-9DB0-A46D989BA551}"/>
    <dgm:cxn modelId="{B2A8A319-354E-463A-AFD4-B875A3988A50}" type="presOf" srcId="{02E69D6C-E328-4298-BFE2-E8747B85E7B1}" destId="{130AF1AD-BC72-465C-A296-7F8A66C6103D}" srcOrd="0" destOrd="0" presId="urn:microsoft.com/office/officeart/2005/8/layout/default#1"/>
    <dgm:cxn modelId="{3442C64F-70B5-40EB-893E-C8F1084DDFF2}" srcId="{02E69D6C-E328-4298-BFE2-E8747B85E7B1}" destId="{4FC2DB9A-6B08-45DD-AD4A-AD6B9E00DB08}" srcOrd="1" destOrd="0" parTransId="{5EB094ED-1EA2-48C7-9768-963EFD816327}" sibTransId="{FBF95E81-C0DA-4230-851B-FF7A10EB7123}"/>
    <dgm:cxn modelId="{C3D90E06-7BA5-4FF6-83F1-1B1154A445EA}" type="presOf" srcId="{E60F073A-D017-4F82-9C1F-325D0A9A1D7E}" destId="{72D21C44-B46D-4B94-A31E-9ADB8E422B83}" srcOrd="0" destOrd="0" presId="urn:microsoft.com/office/officeart/2005/8/layout/default#1"/>
    <dgm:cxn modelId="{EE0F13DB-8FD8-47FB-8B46-16BF97B835CB}" type="presOf" srcId="{4FC2DB9A-6B08-45DD-AD4A-AD6B9E00DB08}" destId="{BA047273-BF7E-4D30-95DB-BE761D175FE6}" srcOrd="0" destOrd="0" presId="urn:microsoft.com/office/officeart/2005/8/layout/default#1"/>
    <dgm:cxn modelId="{5C8AE117-1FA2-4558-967D-9B701E8A66C5}" type="presOf" srcId="{EB61DBA7-8E72-479F-91AB-C890A23EEB45}" destId="{BD3DA2D6-CB4E-43C0-8014-9F808A8A7274}" srcOrd="0" destOrd="0" presId="urn:microsoft.com/office/officeart/2005/8/layout/default#1"/>
    <dgm:cxn modelId="{C9724172-6B8D-44FB-948D-ED1E686DA589}" srcId="{02E69D6C-E328-4298-BFE2-E8747B85E7B1}" destId="{E60F073A-D017-4F82-9C1F-325D0A9A1D7E}" srcOrd="0" destOrd="0" parTransId="{4283EFB9-CA1F-4415-87CA-CFB0914583F4}" sibTransId="{D1222BB7-9EA4-47CC-91B9-3C3A971EB3E3}"/>
    <dgm:cxn modelId="{2F156BC3-A039-4ACC-8F96-909783DBEBAB}" type="presParOf" srcId="{130AF1AD-BC72-465C-A296-7F8A66C6103D}" destId="{72D21C44-B46D-4B94-A31E-9ADB8E422B83}" srcOrd="0" destOrd="0" presId="urn:microsoft.com/office/officeart/2005/8/layout/default#1"/>
    <dgm:cxn modelId="{491AF00E-6E55-41E5-B943-FDEAC65CCB91}" type="presParOf" srcId="{130AF1AD-BC72-465C-A296-7F8A66C6103D}" destId="{899FCFFF-5687-484F-BA98-7B5B32BF943B}" srcOrd="1" destOrd="0" presId="urn:microsoft.com/office/officeart/2005/8/layout/default#1"/>
    <dgm:cxn modelId="{877FC021-FE90-4CC6-9AAC-AC2C05F218A0}" type="presParOf" srcId="{130AF1AD-BC72-465C-A296-7F8A66C6103D}" destId="{BA047273-BF7E-4D30-95DB-BE761D175FE6}" srcOrd="2" destOrd="0" presId="urn:microsoft.com/office/officeart/2005/8/layout/default#1"/>
    <dgm:cxn modelId="{EDC00B05-7A1E-41BF-8779-5DD5B3B9EB91}" type="presParOf" srcId="{130AF1AD-BC72-465C-A296-7F8A66C6103D}" destId="{C5BB6911-15DE-4B33-9AAC-3B49C9E20306}" srcOrd="3" destOrd="0" presId="urn:microsoft.com/office/officeart/2005/8/layout/default#1"/>
    <dgm:cxn modelId="{12EE2EAB-B20D-4614-BC07-9CCE493AA3DA}" type="presParOf" srcId="{130AF1AD-BC72-465C-A296-7F8A66C6103D}" destId="{BD3DA2D6-CB4E-43C0-8014-9F808A8A7274}" srcOrd="4" destOrd="0" presId="urn:microsoft.com/office/officeart/2005/8/layout/defaul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D56B604-CCD6-4A15-A16C-68F9B034284B}"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9BAA9DF9-9263-4F82-83A2-A5009D49E0A5}">
      <dgm:prSet phldrT="[Text]" custT="1"/>
      <dgm:spPr/>
      <dgm:t>
        <a:bodyPr/>
        <a:lstStyle/>
        <a:p>
          <a:r>
            <a:rPr lang="fa-IR" sz="1600" dirty="0" smtClean="0">
              <a:cs typeface="B Lotus" pitchFamily="2" charset="-78"/>
            </a:rPr>
            <a:t>کلاس بندی معلولان نخاعی</a:t>
          </a:r>
          <a:endParaRPr lang="en-US" sz="1600" dirty="0">
            <a:cs typeface="B Lotus" pitchFamily="2" charset="-78"/>
          </a:endParaRPr>
        </a:p>
      </dgm:t>
    </dgm:pt>
    <dgm:pt modelId="{2CCC0F33-F36A-4933-AF52-2F4D9E176478}" type="parTrans" cxnId="{8B53B5E8-FA66-4851-81AF-940D720874E6}">
      <dgm:prSet/>
      <dgm:spPr/>
      <dgm:t>
        <a:bodyPr/>
        <a:lstStyle/>
        <a:p>
          <a:endParaRPr lang="en-US" sz="2000">
            <a:cs typeface="B Lotus" pitchFamily="2" charset="-78"/>
          </a:endParaRPr>
        </a:p>
      </dgm:t>
    </dgm:pt>
    <dgm:pt modelId="{060D4FE6-EA27-42E6-8D09-A31BC6664C8D}" type="sibTrans" cxnId="{8B53B5E8-FA66-4851-81AF-940D720874E6}">
      <dgm:prSet/>
      <dgm:spPr/>
      <dgm:t>
        <a:bodyPr/>
        <a:lstStyle/>
        <a:p>
          <a:endParaRPr lang="en-US" sz="2000">
            <a:cs typeface="B Lotus" pitchFamily="2" charset="-78"/>
          </a:endParaRPr>
        </a:p>
      </dgm:t>
    </dgm:pt>
    <dgm:pt modelId="{33A5CA39-50AB-4DF7-9155-E56244556BD2}">
      <dgm:prSet phldrT="[Text]" custT="1"/>
      <dgm:spPr/>
      <dgm:t>
        <a:bodyPr/>
        <a:lstStyle/>
        <a:p>
          <a:r>
            <a:rPr lang="fa-IR" sz="1600" dirty="0" smtClean="0">
              <a:cs typeface="B Lotus" pitchFamily="2" charset="-78"/>
            </a:rPr>
            <a:t>بالینی</a:t>
          </a:r>
          <a:endParaRPr lang="en-US" sz="1600" dirty="0">
            <a:cs typeface="B Lotus" pitchFamily="2" charset="-78"/>
          </a:endParaRPr>
        </a:p>
      </dgm:t>
    </dgm:pt>
    <dgm:pt modelId="{3C0ECC5C-C84F-4ECE-BD68-2F12BA8CB316}" type="parTrans" cxnId="{FCF5D70C-A349-40D4-BBA5-985C8ACB91E3}">
      <dgm:prSet/>
      <dgm:spPr/>
      <dgm:t>
        <a:bodyPr/>
        <a:lstStyle/>
        <a:p>
          <a:endParaRPr lang="en-US" sz="2000">
            <a:cs typeface="B Lotus" pitchFamily="2" charset="-78"/>
          </a:endParaRPr>
        </a:p>
      </dgm:t>
    </dgm:pt>
    <dgm:pt modelId="{737A5446-2E6E-4324-B9BC-F3BF95BB99F5}" type="sibTrans" cxnId="{FCF5D70C-A349-40D4-BBA5-985C8ACB91E3}">
      <dgm:prSet/>
      <dgm:spPr/>
      <dgm:t>
        <a:bodyPr/>
        <a:lstStyle/>
        <a:p>
          <a:endParaRPr lang="en-US" sz="2000">
            <a:cs typeface="B Lotus" pitchFamily="2" charset="-78"/>
          </a:endParaRPr>
        </a:p>
      </dgm:t>
    </dgm:pt>
    <dgm:pt modelId="{9195914D-36EA-4B25-BDF5-2191ADFB2234}">
      <dgm:prSet phldrT="[Text]" custT="1"/>
      <dgm:spPr/>
      <dgm:t>
        <a:bodyPr/>
        <a:lstStyle/>
        <a:p>
          <a:r>
            <a:rPr lang="fa-IR" sz="1600" dirty="0" smtClean="0">
              <a:cs typeface="B Lotus" pitchFamily="2" charset="-78"/>
            </a:rPr>
            <a:t>پاراپلژی</a:t>
          </a:r>
          <a:endParaRPr lang="en-US" sz="1600" dirty="0">
            <a:cs typeface="B Lotus" pitchFamily="2" charset="-78"/>
          </a:endParaRPr>
        </a:p>
      </dgm:t>
    </dgm:pt>
    <dgm:pt modelId="{2072B61B-152A-4591-9250-A177D1B72CD0}" type="parTrans" cxnId="{943D6CCC-DAE8-49BC-B746-C784DB5E28DD}">
      <dgm:prSet/>
      <dgm:spPr/>
      <dgm:t>
        <a:bodyPr/>
        <a:lstStyle/>
        <a:p>
          <a:endParaRPr lang="en-US" sz="2000">
            <a:cs typeface="B Lotus" pitchFamily="2" charset="-78"/>
          </a:endParaRPr>
        </a:p>
      </dgm:t>
    </dgm:pt>
    <dgm:pt modelId="{ACFB362D-91DA-43F0-AB5D-966B7A3D421B}" type="sibTrans" cxnId="{943D6CCC-DAE8-49BC-B746-C784DB5E28DD}">
      <dgm:prSet/>
      <dgm:spPr/>
      <dgm:t>
        <a:bodyPr/>
        <a:lstStyle/>
        <a:p>
          <a:endParaRPr lang="en-US" sz="2000">
            <a:cs typeface="B Lotus" pitchFamily="2" charset="-78"/>
          </a:endParaRPr>
        </a:p>
      </dgm:t>
    </dgm:pt>
    <dgm:pt modelId="{46C8E40D-EBCB-48F7-9FE2-6B8375E8859C}">
      <dgm:prSet phldrT="[Text]" custT="1"/>
      <dgm:spPr/>
      <dgm:t>
        <a:bodyPr/>
        <a:lstStyle/>
        <a:p>
          <a:r>
            <a:rPr lang="fa-IR" sz="1600" dirty="0" smtClean="0">
              <a:cs typeface="B Lotus" pitchFamily="2" charset="-78"/>
            </a:rPr>
            <a:t>تتراپلژی</a:t>
          </a:r>
          <a:endParaRPr lang="en-US" sz="1600" dirty="0">
            <a:cs typeface="B Lotus" pitchFamily="2" charset="-78"/>
          </a:endParaRPr>
        </a:p>
      </dgm:t>
    </dgm:pt>
    <dgm:pt modelId="{3022A324-D137-4EB7-808E-ABA121051859}" type="parTrans" cxnId="{0433D30B-3935-459F-B847-291EAC42F380}">
      <dgm:prSet/>
      <dgm:spPr/>
      <dgm:t>
        <a:bodyPr/>
        <a:lstStyle/>
        <a:p>
          <a:endParaRPr lang="en-US" sz="2000">
            <a:cs typeface="B Lotus" pitchFamily="2" charset="-78"/>
          </a:endParaRPr>
        </a:p>
      </dgm:t>
    </dgm:pt>
    <dgm:pt modelId="{3154FFA6-87C5-44F5-B2E4-E35268BF2379}" type="sibTrans" cxnId="{0433D30B-3935-459F-B847-291EAC42F380}">
      <dgm:prSet/>
      <dgm:spPr/>
      <dgm:t>
        <a:bodyPr/>
        <a:lstStyle/>
        <a:p>
          <a:endParaRPr lang="en-US" sz="2000">
            <a:cs typeface="B Lotus" pitchFamily="2" charset="-78"/>
          </a:endParaRPr>
        </a:p>
      </dgm:t>
    </dgm:pt>
    <dgm:pt modelId="{DBD97BBD-0400-42B0-9F87-F1BF438CCCB4}">
      <dgm:prSet phldrT="[Text]" custT="1"/>
      <dgm:spPr/>
      <dgm:t>
        <a:bodyPr/>
        <a:lstStyle/>
        <a:p>
          <a:r>
            <a:rPr lang="fa-IR" sz="1600" dirty="0" smtClean="0">
              <a:cs typeface="B Lotus" pitchFamily="2" charset="-78"/>
            </a:rPr>
            <a:t>آناتومیک</a:t>
          </a:r>
          <a:endParaRPr lang="en-US" sz="1600" dirty="0">
            <a:cs typeface="B Lotus" pitchFamily="2" charset="-78"/>
          </a:endParaRPr>
        </a:p>
      </dgm:t>
    </dgm:pt>
    <dgm:pt modelId="{6F3CBA4A-53BB-49C0-B261-9F25859E2BAD}" type="parTrans" cxnId="{90B1AA05-9FB6-49C4-8952-8E643186A9E5}">
      <dgm:prSet/>
      <dgm:spPr/>
      <dgm:t>
        <a:bodyPr/>
        <a:lstStyle/>
        <a:p>
          <a:endParaRPr lang="en-US" sz="2000">
            <a:cs typeface="B Lotus" pitchFamily="2" charset="-78"/>
          </a:endParaRPr>
        </a:p>
      </dgm:t>
    </dgm:pt>
    <dgm:pt modelId="{338C18EB-165B-4AD5-9038-1B36B9337AF8}" type="sibTrans" cxnId="{90B1AA05-9FB6-49C4-8952-8E643186A9E5}">
      <dgm:prSet/>
      <dgm:spPr/>
      <dgm:t>
        <a:bodyPr/>
        <a:lstStyle/>
        <a:p>
          <a:endParaRPr lang="en-US" sz="2000">
            <a:cs typeface="B Lotus" pitchFamily="2" charset="-78"/>
          </a:endParaRPr>
        </a:p>
      </dgm:t>
    </dgm:pt>
    <dgm:pt modelId="{66A28C2A-FDDD-4ED6-8F45-24696BF2DE62}">
      <dgm:prSet phldrT="[Text]" custT="1"/>
      <dgm:spPr/>
      <dgm:t>
        <a:bodyPr/>
        <a:lstStyle/>
        <a:p>
          <a:r>
            <a:rPr lang="fa-IR" sz="1600" dirty="0" smtClean="0">
              <a:cs typeface="B Lotus" pitchFamily="2" charset="-78"/>
            </a:rPr>
            <a:t>ضایعه نرون های فوقانی</a:t>
          </a:r>
          <a:endParaRPr lang="en-US" sz="1600" dirty="0">
            <a:cs typeface="B Lotus" pitchFamily="2" charset="-78"/>
          </a:endParaRPr>
        </a:p>
      </dgm:t>
    </dgm:pt>
    <dgm:pt modelId="{DD078018-217F-48F5-96B2-ADA46E8C42B3}" type="parTrans" cxnId="{A0C40069-E479-4797-A827-E2765FA68431}">
      <dgm:prSet/>
      <dgm:spPr/>
      <dgm:t>
        <a:bodyPr/>
        <a:lstStyle/>
        <a:p>
          <a:endParaRPr lang="en-US" sz="2000">
            <a:cs typeface="B Lotus" pitchFamily="2" charset="-78"/>
          </a:endParaRPr>
        </a:p>
      </dgm:t>
    </dgm:pt>
    <dgm:pt modelId="{F0416A74-338B-4E23-BF6D-7C6A33561272}" type="sibTrans" cxnId="{A0C40069-E479-4797-A827-E2765FA68431}">
      <dgm:prSet/>
      <dgm:spPr/>
      <dgm:t>
        <a:bodyPr/>
        <a:lstStyle/>
        <a:p>
          <a:endParaRPr lang="en-US" sz="2000">
            <a:cs typeface="B Lotus" pitchFamily="2" charset="-78"/>
          </a:endParaRPr>
        </a:p>
      </dgm:t>
    </dgm:pt>
    <dgm:pt modelId="{DD15FE53-9C93-4849-90B6-E5AEBBE13FC9}">
      <dgm:prSet custT="1"/>
      <dgm:spPr/>
      <dgm:t>
        <a:bodyPr/>
        <a:lstStyle/>
        <a:p>
          <a:r>
            <a:rPr lang="fa-IR" sz="1600" dirty="0" smtClean="0">
              <a:cs typeface="B Lotus" pitchFamily="2" charset="-78"/>
            </a:rPr>
            <a:t>سطح ضایعه</a:t>
          </a:r>
          <a:endParaRPr lang="en-US" sz="1600" dirty="0">
            <a:cs typeface="B Lotus" pitchFamily="2" charset="-78"/>
          </a:endParaRPr>
        </a:p>
      </dgm:t>
    </dgm:pt>
    <dgm:pt modelId="{0340D767-33AD-4CC7-AE47-5146DC69EA66}" type="parTrans" cxnId="{0BF7101C-551E-4E8D-B087-37179F5445CF}">
      <dgm:prSet/>
      <dgm:spPr/>
      <dgm:t>
        <a:bodyPr/>
        <a:lstStyle/>
        <a:p>
          <a:endParaRPr lang="en-US" sz="2000">
            <a:cs typeface="B Lotus" pitchFamily="2" charset="-78"/>
          </a:endParaRPr>
        </a:p>
      </dgm:t>
    </dgm:pt>
    <dgm:pt modelId="{9763FB31-1155-46E0-82CF-1AD7E601C9BC}" type="sibTrans" cxnId="{0BF7101C-551E-4E8D-B087-37179F5445CF}">
      <dgm:prSet/>
      <dgm:spPr/>
      <dgm:t>
        <a:bodyPr/>
        <a:lstStyle/>
        <a:p>
          <a:endParaRPr lang="en-US" sz="2000">
            <a:cs typeface="B Lotus" pitchFamily="2" charset="-78"/>
          </a:endParaRPr>
        </a:p>
      </dgm:t>
    </dgm:pt>
    <dgm:pt modelId="{A345A744-F52E-450E-A828-0B813AC8A1DD}">
      <dgm:prSet custT="1"/>
      <dgm:spPr/>
      <dgm:t>
        <a:bodyPr/>
        <a:lstStyle/>
        <a:p>
          <a:r>
            <a:rPr lang="fa-IR" sz="1600" dirty="0" smtClean="0">
              <a:cs typeface="B Lotus" pitchFamily="2" charset="-78"/>
            </a:rPr>
            <a:t>ضایعه نرون های تحتانی</a:t>
          </a:r>
          <a:endParaRPr lang="en-US" sz="1600" dirty="0">
            <a:cs typeface="B Lotus" pitchFamily="2" charset="-78"/>
          </a:endParaRPr>
        </a:p>
      </dgm:t>
    </dgm:pt>
    <dgm:pt modelId="{96F021DC-DF29-4B61-AB94-080FC765C0C7}" type="parTrans" cxnId="{A088EC9C-5425-489D-B0A8-01B46323E188}">
      <dgm:prSet/>
      <dgm:spPr/>
      <dgm:t>
        <a:bodyPr/>
        <a:lstStyle/>
        <a:p>
          <a:endParaRPr lang="en-US" sz="2000">
            <a:cs typeface="B Lotus" pitchFamily="2" charset="-78"/>
          </a:endParaRPr>
        </a:p>
      </dgm:t>
    </dgm:pt>
    <dgm:pt modelId="{A2A193CD-E0D3-41F1-A761-FC134DF5EC15}" type="sibTrans" cxnId="{A088EC9C-5425-489D-B0A8-01B46323E188}">
      <dgm:prSet/>
      <dgm:spPr/>
      <dgm:t>
        <a:bodyPr/>
        <a:lstStyle/>
        <a:p>
          <a:endParaRPr lang="en-US" sz="2000">
            <a:cs typeface="B Lotus" pitchFamily="2" charset="-78"/>
          </a:endParaRPr>
        </a:p>
      </dgm:t>
    </dgm:pt>
    <dgm:pt modelId="{5F078363-B4BB-4314-A21A-7320160E6AE7}">
      <dgm:prSet custT="1"/>
      <dgm:spPr/>
      <dgm:t>
        <a:bodyPr/>
        <a:lstStyle/>
        <a:p>
          <a:r>
            <a:rPr lang="fa-IR" sz="1600" dirty="0" smtClean="0">
              <a:cs typeface="B Lotus" pitchFamily="2" charset="-78"/>
            </a:rPr>
            <a:t>ضایعه ناکامل</a:t>
          </a:r>
          <a:endParaRPr lang="en-US" sz="1600" dirty="0">
            <a:cs typeface="B Lotus" pitchFamily="2" charset="-78"/>
          </a:endParaRPr>
        </a:p>
      </dgm:t>
    </dgm:pt>
    <dgm:pt modelId="{915866C7-AF72-454D-8671-755E0B670B1B}" type="parTrans" cxnId="{B483187C-DB83-4004-B0B5-88C48BEBB13A}">
      <dgm:prSet/>
      <dgm:spPr/>
      <dgm:t>
        <a:bodyPr/>
        <a:lstStyle/>
        <a:p>
          <a:endParaRPr lang="en-US" sz="2000">
            <a:cs typeface="B Lotus" pitchFamily="2" charset="-78"/>
          </a:endParaRPr>
        </a:p>
      </dgm:t>
    </dgm:pt>
    <dgm:pt modelId="{A634A5DE-6025-40FE-BACF-17B5352DBB8A}" type="sibTrans" cxnId="{B483187C-DB83-4004-B0B5-88C48BEBB13A}">
      <dgm:prSet/>
      <dgm:spPr/>
      <dgm:t>
        <a:bodyPr/>
        <a:lstStyle/>
        <a:p>
          <a:endParaRPr lang="en-US" sz="2000">
            <a:cs typeface="B Lotus" pitchFamily="2" charset="-78"/>
          </a:endParaRPr>
        </a:p>
      </dgm:t>
    </dgm:pt>
    <dgm:pt modelId="{FBB2415E-BEAF-4916-B04C-4BE084A3999A}">
      <dgm:prSet custT="1"/>
      <dgm:spPr/>
      <dgm:t>
        <a:bodyPr/>
        <a:lstStyle/>
        <a:p>
          <a:r>
            <a:rPr lang="fa-IR" sz="1600" dirty="0" smtClean="0">
              <a:cs typeface="B Lotus" pitchFamily="2" charset="-78"/>
            </a:rPr>
            <a:t>ضایعه کامل </a:t>
          </a:r>
          <a:endParaRPr lang="en-US" sz="1600" dirty="0">
            <a:cs typeface="B Lotus" pitchFamily="2" charset="-78"/>
          </a:endParaRPr>
        </a:p>
      </dgm:t>
    </dgm:pt>
    <dgm:pt modelId="{CA459809-08A0-4991-B1F2-3A18D50B69A4}" type="parTrans" cxnId="{6AAE2961-6616-4B85-99BD-45A37F266EA1}">
      <dgm:prSet/>
      <dgm:spPr/>
      <dgm:t>
        <a:bodyPr/>
        <a:lstStyle/>
        <a:p>
          <a:endParaRPr lang="en-US" sz="2000">
            <a:cs typeface="B Lotus" pitchFamily="2" charset="-78"/>
          </a:endParaRPr>
        </a:p>
      </dgm:t>
    </dgm:pt>
    <dgm:pt modelId="{B0D1B396-6690-49FE-B8A4-8C2263880FE1}" type="sibTrans" cxnId="{6AAE2961-6616-4B85-99BD-45A37F266EA1}">
      <dgm:prSet/>
      <dgm:spPr/>
      <dgm:t>
        <a:bodyPr/>
        <a:lstStyle/>
        <a:p>
          <a:endParaRPr lang="en-US" sz="2000">
            <a:cs typeface="B Lotus" pitchFamily="2" charset="-78"/>
          </a:endParaRPr>
        </a:p>
      </dgm:t>
    </dgm:pt>
    <dgm:pt modelId="{88B4FB8C-B651-4BB2-A2E9-BC5F69301B32}" type="pres">
      <dgm:prSet presAssocID="{8D56B604-CCD6-4A15-A16C-68F9B034284B}" presName="hierChild1" presStyleCnt="0">
        <dgm:presLayoutVars>
          <dgm:chPref val="1"/>
          <dgm:dir/>
          <dgm:animOne val="branch"/>
          <dgm:animLvl val="lvl"/>
          <dgm:resizeHandles/>
        </dgm:presLayoutVars>
      </dgm:prSet>
      <dgm:spPr/>
      <dgm:t>
        <a:bodyPr/>
        <a:lstStyle/>
        <a:p>
          <a:endParaRPr lang="en-US"/>
        </a:p>
      </dgm:t>
    </dgm:pt>
    <dgm:pt modelId="{5099C94E-1CA5-4A98-BD75-E2AAD2F7A38C}" type="pres">
      <dgm:prSet presAssocID="{9BAA9DF9-9263-4F82-83A2-A5009D49E0A5}" presName="hierRoot1" presStyleCnt="0"/>
      <dgm:spPr/>
    </dgm:pt>
    <dgm:pt modelId="{DF92D8B3-1962-4DB9-91E2-6FE660D2BA8B}" type="pres">
      <dgm:prSet presAssocID="{9BAA9DF9-9263-4F82-83A2-A5009D49E0A5}" presName="composite" presStyleCnt="0"/>
      <dgm:spPr/>
    </dgm:pt>
    <dgm:pt modelId="{B2A236BB-F56F-495B-9E8D-D47D27958DD2}" type="pres">
      <dgm:prSet presAssocID="{9BAA9DF9-9263-4F82-83A2-A5009D49E0A5}" presName="background" presStyleLbl="node0" presStyleIdx="0" presStyleCnt="1"/>
      <dgm:spPr/>
    </dgm:pt>
    <dgm:pt modelId="{A66012D3-9F06-4079-B11A-55785E1FB72D}" type="pres">
      <dgm:prSet presAssocID="{9BAA9DF9-9263-4F82-83A2-A5009D49E0A5}" presName="text" presStyleLbl="fgAcc0" presStyleIdx="0" presStyleCnt="1">
        <dgm:presLayoutVars>
          <dgm:chPref val="3"/>
        </dgm:presLayoutVars>
      </dgm:prSet>
      <dgm:spPr/>
      <dgm:t>
        <a:bodyPr/>
        <a:lstStyle/>
        <a:p>
          <a:endParaRPr lang="en-US"/>
        </a:p>
      </dgm:t>
    </dgm:pt>
    <dgm:pt modelId="{1DBB1BC6-94C0-4F30-B57D-0BEEB67D3289}" type="pres">
      <dgm:prSet presAssocID="{9BAA9DF9-9263-4F82-83A2-A5009D49E0A5}" presName="hierChild2" presStyleCnt="0"/>
      <dgm:spPr/>
    </dgm:pt>
    <dgm:pt modelId="{73D0C502-0BB2-4707-BCF9-24BF7A5D73C3}" type="pres">
      <dgm:prSet presAssocID="{3C0ECC5C-C84F-4ECE-BD68-2F12BA8CB316}" presName="Name10" presStyleLbl="parChTrans1D2" presStyleIdx="0" presStyleCnt="3"/>
      <dgm:spPr/>
      <dgm:t>
        <a:bodyPr/>
        <a:lstStyle/>
        <a:p>
          <a:endParaRPr lang="en-US"/>
        </a:p>
      </dgm:t>
    </dgm:pt>
    <dgm:pt modelId="{3468DABB-5B84-47EA-8E52-948FFD8E0669}" type="pres">
      <dgm:prSet presAssocID="{33A5CA39-50AB-4DF7-9155-E56244556BD2}" presName="hierRoot2" presStyleCnt="0"/>
      <dgm:spPr/>
    </dgm:pt>
    <dgm:pt modelId="{4C9395DA-9D95-4602-9D04-4730604A7DD0}" type="pres">
      <dgm:prSet presAssocID="{33A5CA39-50AB-4DF7-9155-E56244556BD2}" presName="composite2" presStyleCnt="0"/>
      <dgm:spPr/>
    </dgm:pt>
    <dgm:pt modelId="{52F9CAA6-13D2-4EED-821C-2FE9894D379C}" type="pres">
      <dgm:prSet presAssocID="{33A5CA39-50AB-4DF7-9155-E56244556BD2}" presName="background2" presStyleLbl="node2" presStyleIdx="0" presStyleCnt="3"/>
      <dgm:spPr/>
    </dgm:pt>
    <dgm:pt modelId="{3F078FF6-3E68-4FA8-AD86-86F5308A0174}" type="pres">
      <dgm:prSet presAssocID="{33A5CA39-50AB-4DF7-9155-E56244556BD2}" presName="text2" presStyleLbl="fgAcc2" presStyleIdx="0" presStyleCnt="3" custLinFactNeighborX="-16" custLinFactNeighborY="3147">
        <dgm:presLayoutVars>
          <dgm:chPref val="3"/>
        </dgm:presLayoutVars>
      </dgm:prSet>
      <dgm:spPr/>
      <dgm:t>
        <a:bodyPr/>
        <a:lstStyle/>
        <a:p>
          <a:endParaRPr lang="en-US"/>
        </a:p>
      </dgm:t>
    </dgm:pt>
    <dgm:pt modelId="{75936C3F-A6DE-428F-BDE8-CF608ECE08A8}" type="pres">
      <dgm:prSet presAssocID="{33A5CA39-50AB-4DF7-9155-E56244556BD2}" presName="hierChild3" presStyleCnt="0"/>
      <dgm:spPr/>
    </dgm:pt>
    <dgm:pt modelId="{9860A9C7-0816-436E-9B71-72FEDC4103CB}" type="pres">
      <dgm:prSet presAssocID="{2072B61B-152A-4591-9250-A177D1B72CD0}" presName="Name17" presStyleLbl="parChTrans1D3" presStyleIdx="0" presStyleCnt="6"/>
      <dgm:spPr/>
      <dgm:t>
        <a:bodyPr/>
        <a:lstStyle/>
        <a:p>
          <a:endParaRPr lang="en-US"/>
        </a:p>
      </dgm:t>
    </dgm:pt>
    <dgm:pt modelId="{08831FD9-2123-4D56-933B-21A519A7DEC2}" type="pres">
      <dgm:prSet presAssocID="{9195914D-36EA-4B25-BDF5-2191ADFB2234}" presName="hierRoot3" presStyleCnt="0"/>
      <dgm:spPr/>
    </dgm:pt>
    <dgm:pt modelId="{3F6681A7-BB60-4B30-97D0-D4786BEDBAEA}" type="pres">
      <dgm:prSet presAssocID="{9195914D-36EA-4B25-BDF5-2191ADFB2234}" presName="composite3" presStyleCnt="0"/>
      <dgm:spPr/>
    </dgm:pt>
    <dgm:pt modelId="{50125516-9A95-4B8E-84B2-10F5F5F3D2AB}" type="pres">
      <dgm:prSet presAssocID="{9195914D-36EA-4B25-BDF5-2191ADFB2234}" presName="background3" presStyleLbl="node3" presStyleIdx="0" presStyleCnt="6"/>
      <dgm:spPr/>
    </dgm:pt>
    <dgm:pt modelId="{0EB89601-9BBD-4838-BB42-D19FE5BBDD7F}" type="pres">
      <dgm:prSet presAssocID="{9195914D-36EA-4B25-BDF5-2191ADFB2234}" presName="text3" presStyleLbl="fgAcc3" presStyleIdx="0" presStyleCnt="6">
        <dgm:presLayoutVars>
          <dgm:chPref val="3"/>
        </dgm:presLayoutVars>
      </dgm:prSet>
      <dgm:spPr/>
      <dgm:t>
        <a:bodyPr/>
        <a:lstStyle/>
        <a:p>
          <a:endParaRPr lang="en-US"/>
        </a:p>
      </dgm:t>
    </dgm:pt>
    <dgm:pt modelId="{34E6F6EA-945E-4A36-A971-93D45F7C4F72}" type="pres">
      <dgm:prSet presAssocID="{9195914D-36EA-4B25-BDF5-2191ADFB2234}" presName="hierChild4" presStyleCnt="0"/>
      <dgm:spPr/>
    </dgm:pt>
    <dgm:pt modelId="{CA27B136-E87E-4056-91A9-A6F3208DFCDB}" type="pres">
      <dgm:prSet presAssocID="{3022A324-D137-4EB7-808E-ABA121051859}" presName="Name17" presStyleLbl="parChTrans1D3" presStyleIdx="1" presStyleCnt="6"/>
      <dgm:spPr/>
      <dgm:t>
        <a:bodyPr/>
        <a:lstStyle/>
        <a:p>
          <a:endParaRPr lang="en-US"/>
        </a:p>
      </dgm:t>
    </dgm:pt>
    <dgm:pt modelId="{F241AC5F-73E4-418B-B7FA-AC46B7835115}" type="pres">
      <dgm:prSet presAssocID="{46C8E40D-EBCB-48F7-9FE2-6B8375E8859C}" presName="hierRoot3" presStyleCnt="0"/>
      <dgm:spPr/>
    </dgm:pt>
    <dgm:pt modelId="{1543BAA3-4BC8-433B-8AE8-4AD0A7D843D7}" type="pres">
      <dgm:prSet presAssocID="{46C8E40D-EBCB-48F7-9FE2-6B8375E8859C}" presName="composite3" presStyleCnt="0"/>
      <dgm:spPr/>
    </dgm:pt>
    <dgm:pt modelId="{2598C373-9ED3-4C60-A9CB-AE0AD202284D}" type="pres">
      <dgm:prSet presAssocID="{46C8E40D-EBCB-48F7-9FE2-6B8375E8859C}" presName="background3" presStyleLbl="node3" presStyleIdx="1" presStyleCnt="6"/>
      <dgm:spPr/>
    </dgm:pt>
    <dgm:pt modelId="{65D8EACF-56DE-4AC6-89FE-06994F64CEE0}" type="pres">
      <dgm:prSet presAssocID="{46C8E40D-EBCB-48F7-9FE2-6B8375E8859C}" presName="text3" presStyleLbl="fgAcc3" presStyleIdx="1" presStyleCnt="6">
        <dgm:presLayoutVars>
          <dgm:chPref val="3"/>
        </dgm:presLayoutVars>
      </dgm:prSet>
      <dgm:spPr/>
      <dgm:t>
        <a:bodyPr/>
        <a:lstStyle/>
        <a:p>
          <a:endParaRPr lang="en-US"/>
        </a:p>
      </dgm:t>
    </dgm:pt>
    <dgm:pt modelId="{8FD68DE6-C449-4D31-8DD7-03A2E635D535}" type="pres">
      <dgm:prSet presAssocID="{46C8E40D-EBCB-48F7-9FE2-6B8375E8859C}" presName="hierChild4" presStyleCnt="0"/>
      <dgm:spPr/>
    </dgm:pt>
    <dgm:pt modelId="{F8B2F10B-968C-43C2-A221-C5B9112A1ED3}" type="pres">
      <dgm:prSet presAssocID="{6F3CBA4A-53BB-49C0-B261-9F25859E2BAD}" presName="Name10" presStyleLbl="parChTrans1D2" presStyleIdx="1" presStyleCnt="3"/>
      <dgm:spPr/>
      <dgm:t>
        <a:bodyPr/>
        <a:lstStyle/>
        <a:p>
          <a:endParaRPr lang="en-US"/>
        </a:p>
      </dgm:t>
    </dgm:pt>
    <dgm:pt modelId="{17AF2A18-7F3A-4312-AB0A-ACE807C30F23}" type="pres">
      <dgm:prSet presAssocID="{DBD97BBD-0400-42B0-9F87-F1BF438CCCB4}" presName="hierRoot2" presStyleCnt="0"/>
      <dgm:spPr/>
    </dgm:pt>
    <dgm:pt modelId="{800367FF-F9FF-4216-B119-89EDAD6BE1F9}" type="pres">
      <dgm:prSet presAssocID="{DBD97BBD-0400-42B0-9F87-F1BF438CCCB4}" presName="composite2" presStyleCnt="0"/>
      <dgm:spPr/>
    </dgm:pt>
    <dgm:pt modelId="{84D90B20-E586-4F07-94EE-43FD703CD061}" type="pres">
      <dgm:prSet presAssocID="{DBD97BBD-0400-42B0-9F87-F1BF438CCCB4}" presName="background2" presStyleLbl="node2" presStyleIdx="1" presStyleCnt="3"/>
      <dgm:spPr/>
    </dgm:pt>
    <dgm:pt modelId="{4725D0DF-AF64-4025-A83A-16744B3EEB39}" type="pres">
      <dgm:prSet presAssocID="{DBD97BBD-0400-42B0-9F87-F1BF438CCCB4}" presName="text2" presStyleLbl="fgAcc2" presStyleIdx="1" presStyleCnt="3">
        <dgm:presLayoutVars>
          <dgm:chPref val="3"/>
        </dgm:presLayoutVars>
      </dgm:prSet>
      <dgm:spPr/>
      <dgm:t>
        <a:bodyPr/>
        <a:lstStyle/>
        <a:p>
          <a:endParaRPr lang="en-US"/>
        </a:p>
      </dgm:t>
    </dgm:pt>
    <dgm:pt modelId="{E46504A0-5DA3-49A3-A4FB-0E3200C04DF1}" type="pres">
      <dgm:prSet presAssocID="{DBD97BBD-0400-42B0-9F87-F1BF438CCCB4}" presName="hierChild3" presStyleCnt="0"/>
      <dgm:spPr/>
    </dgm:pt>
    <dgm:pt modelId="{5370B0B2-DD3B-4835-9E40-D97E98E98161}" type="pres">
      <dgm:prSet presAssocID="{DD078018-217F-48F5-96B2-ADA46E8C42B3}" presName="Name17" presStyleLbl="parChTrans1D3" presStyleIdx="2" presStyleCnt="6"/>
      <dgm:spPr/>
      <dgm:t>
        <a:bodyPr/>
        <a:lstStyle/>
        <a:p>
          <a:endParaRPr lang="en-US"/>
        </a:p>
      </dgm:t>
    </dgm:pt>
    <dgm:pt modelId="{EB341C7B-1DF9-4186-8A3C-A1FC9CDEE4CD}" type="pres">
      <dgm:prSet presAssocID="{66A28C2A-FDDD-4ED6-8F45-24696BF2DE62}" presName="hierRoot3" presStyleCnt="0"/>
      <dgm:spPr/>
    </dgm:pt>
    <dgm:pt modelId="{13661081-8B26-4D32-AEA5-DD96ACB7FA83}" type="pres">
      <dgm:prSet presAssocID="{66A28C2A-FDDD-4ED6-8F45-24696BF2DE62}" presName="composite3" presStyleCnt="0"/>
      <dgm:spPr/>
    </dgm:pt>
    <dgm:pt modelId="{129EC15A-44CE-47CE-A342-D0BA51CE1A6F}" type="pres">
      <dgm:prSet presAssocID="{66A28C2A-FDDD-4ED6-8F45-24696BF2DE62}" presName="background3" presStyleLbl="node3" presStyleIdx="2" presStyleCnt="6"/>
      <dgm:spPr/>
    </dgm:pt>
    <dgm:pt modelId="{8B65CD62-AA1A-48E3-8BFA-D0B9D80D83B1}" type="pres">
      <dgm:prSet presAssocID="{66A28C2A-FDDD-4ED6-8F45-24696BF2DE62}" presName="text3" presStyleLbl="fgAcc3" presStyleIdx="2" presStyleCnt="6">
        <dgm:presLayoutVars>
          <dgm:chPref val="3"/>
        </dgm:presLayoutVars>
      </dgm:prSet>
      <dgm:spPr/>
      <dgm:t>
        <a:bodyPr/>
        <a:lstStyle/>
        <a:p>
          <a:endParaRPr lang="en-US"/>
        </a:p>
      </dgm:t>
    </dgm:pt>
    <dgm:pt modelId="{3576BB98-7C7E-4F2C-8A03-9F587B076AF8}" type="pres">
      <dgm:prSet presAssocID="{66A28C2A-FDDD-4ED6-8F45-24696BF2DE62}" presName="hierChild4" presStyleCnt="0"/>
      <dgm:spPr/>
    </dgm:pt>
    <dgm:pt modelId="{67C3D121-2F90-47E4-A418-978ABC834B1D}" type="pres">
      <dgm:prSet presAssocID="{96F021DC-DF29-4B61-AB94-080FC765C0C7}" presName="Name17" presStyleLbl="parChTrans1D3" presStyleIdx="3" presStyleCnt="6"/>
      <dgm:spPr/>
      <dgm:t>
        <a:bodyPr/>
        <a:lstStyle/>
        <a:p>
          <a:endParaRPr lang="en-US"/>
        </a:p>
      </dgm:t>
    </dgm:pt>
    <dgm:pt modelId="{C4D33809-D2B7-4F0C-B3A3-4B0B1CB8CB8B}" type="pres">
      <dgm:prSet presAssocID="{A345A744-F52E-450E-A828-0B813AC8A1DD}" presName="hierRoot3" presStyleCnt="0"/>
      <dgm:spPr/>
    </dgm:pt>
    <dgm:pt modelId="{0945877C-682A-4982-A5D3-74CBC640265B}" type="pres">
      <dgm:prSet presAssocID="{A345A744-F52E-450E-A828-0B813AC8A1DD}" presName="composite3" presStyleCnt="0"/>
      <dgm:spPr/>
    </dgm:pt>
    <dgm:pt modelId="{2D5EE453-112D-41BB-B06A-23652689EAFB}" type="pres">
      <dgm:prSet presAssocID="{A345A744-F52E-450E-A828-0B813AC8A1DD}" presName="background3" presStyleLbl="node3" presStyleIdx="3" presStyleCnt="6"/>
      <dgm:spPr/>
    </dgm:pt>
    <dgm:pt modelId="{F58ED616-577F-42F3-9769-DA7D2A17EE6B}" type="pres">
      <dgm:prSet presAssocID="{A345A744-F52E-450E-A828-0B813AC8A1DD}" presName="text3" presStyleLbl="fgAcc3" presStyleIdx="3" presStyleCnt="6">
        <dgm:presLayoutVars>
          <dgm:chPref val="3"/>
        </dgm:presLayoutVars>
      </dgm:prSet>
      <dgm:spPr/>
      <dgm:t>
        <a:bodyPr/>
        <a:lstStyle/>
        <a:p>
          <a:endParaRPr lang="en-US"/>
        </a:p>
      </dgm:t>
    </dgm:pt>
    <dgm:pt modelId="{96DE3E9F-971D-4DBE-9D74-1C12B680D3F1}" type="pres">
      <dgm:prSet presAssocID="{A345A744-F52E-450E-A828-0B813AC8A1DD}" presName="hierChild4" presStyleCnt="0"/>
      <dgm:spPr/>
    </dgm:pt>
    <dgm:pt modelId="{5D52B308-AC7B-4398-A627-3F39FC8A3375}" type="pres">
      <dgm:prSet presAssocID="{0340D767-33AD-4CC7-AE47-5146DC69EA66}" presName="Name10" presStyleLbl="parChTrans1D2" presStyleIdx="2" presStyleCnt="3"/>
      <dgm:spPr/>
      <dgm:t>
        <a:bodyPr/>
        <a:lstStyle/>
        <a:p>
          <a:endParaRPr lang="en-US"/>
        </a:p>
      </dgm:t>
    </dgm:pt>
    <dgm:pt modelId="{C89F7A2A-1380-4EE8-9AA5-B470611C383E}" type="pres">
      <dgm:prSet presAssocID="{DD15FE53-9C93-4849-90B6-E5AEBBE13FC9}" presName="hierRoot2" presStyleCnt="0"/>
      <dgm:spPr/>
    </dgm:pt>
    <dgm:pt modelId="{31221DD6-2B1F-4000-979E-7090B3FFDAB6}" type="pres">
      <dgm:prSet presAssocID="{DD15FE53-9C93-4849-90B6-E5AEBBE13FC9}" presName="composite2" presStyleCnt="0"/>
      <dgm:spPr/>
    </dgm:pt>
    <dgm:pt modelId="{91C47B92-2E8C-4BCC-8A95-8722E1A0BE46}" type="pres">
      <dgm:prSet presAssocID="{DD15FE53-9C93-4849-90B6-E5AEBBE13FC9}" presName="background2" presStyleLbl="node2" presStyleIdx="2" presStyleCnt="3"/>
      <dgm:spPr/>
    </dgm:pt>
    <dgm:pt modelId="{34F744AC-B5A5-4C00-9754-899275733C52}" type="pres">
      <dgm:prSet presAssocID="{DD15FE53-9C93-4849-90B6-E5AEBBE13FC9}" presName="text2" presStyleLbl="fgAcc2" presStyleIdx="2" presStyleCnt="3">
        <dgm:presLayoutVars>
          <dgm:chPref val="3"/>
        </dgm:presLayoutVars>
      </dgm:prSet>
      <dgm:spPr/>
      <dgm:t>
        <a:bodyPr/>
        <a:lstStyle/>
        <a:p>
          <a:endParaRPr lang="en-US"/>
        </a:p>
      </dgm:t>
    </dgm:pt>
    <dgm:pt modelId="{AAAE067E-34E4-4ED8-BFAD-727C3E5CC7F3}" type="pres">
      <dgm:prSet presAssocID="{DD15FE53-9C93-4849-90B6-E5AEBBE13FC9}" presName="hierChild3" presStyleCnt="0"/>
      <dgm:spPr/>
    </dgm:pt>
    <dgm:pt modelId="{FA16AE0D-52D3-4A6E-A1E1-5ECCCD7171C4}" type="pres">
      <dgm:prSet presAssocID="{915866C7-AF72-454D-8671-755E0B670B1B}" presName="Name17" presStyleLbl="parChTrans1D3" presStyleIdx="4" presStyleCnt="6"/>
      <dgm:spPr/>
      <dgm:t>
        <a:bodyPr/>
        <a:lstStyle/>
        <a:p>
          <a:endParaRPr lang="en-US"/>
        </a:p>
      </dgm:t>
    </dgm:pt>
    <dgm:pt modelId="{43EF12D9-303C-41BD-9C43-44987CC13D07}" type="pres">
      <dgm:prSet presAssocID="{5F078363-B4BB-4314-A21A-7320160E6AE7}" presName="hierRoot3" presStyleCnt="0"/>
      <dgm:spPr/>
    </dgm:pt>
    <dgm:pt modelId="{4BC6D9EB-5986-4878-98FE-90C9989D230F}" type="pres">
      <dgm:prSet presAssocID="{5F078363-B4BB-4314-A21A-7320160E6AE7}" presName="composite3" presStyleCnt="0"/>
      <dgm:spPr/>
    </dgm:pt>
    <dgm:pt modelId="{57817616-2D62-4432-A85E-54452B50DDC6}" type="pres">
      <dgm:prSet presAssocID="{5F078363-B4BB-4314-A21A-7320160E6AE7}" presName="background3" presStyleLbl="node3" presStyleIdx="4" presStyleCnt="6"/>
      <dgm:spPr/>
    </dgm:pt>
    <dgm:pt modelId="{4E0A7B3D-F558-4341-B02F-D84AFE7A01E4}" type="pres">
      <dgm:prSet presAssocID="{5F078363-B4BB-4314-A21A-7320160E6AE7}" presName="text3" presStyleLbl="fgAcc3" presStyleIdx="4" presStyleCnt="6">
        <dgm:presLayoutVars>
          <dgm:chPref val="3"/>
        </dgm:presLayoutVars>
      </dgm:prSet>
      <dgm:spPr/>
      <dgm:t>
        <a:bodyPr/>
        <a:lstStyle/>
        <a:p>
          <a:endParaRPr lang="en-US"/>
        </a:p>
      </dgm:t>
    </dgm:pt>
    <dgm:pt modelId="{3A0FE9D2-482E-4ECF-B912-0380414A7114}" type="pres">
      <dgm:prSet presAssocID="{5F078363-B4BB-4314-A21A-7320160E6AE7}" presName="hierChild4" presStyleCnt="0"/>
      <dgm:spPr/>
    </dgm:pt>
    <dgm:pt modelId="{C7612D37-61F0-4280-817D-24371275565B}" type="pres">
      <dgm:prSet presAssocID="{CA459809-08A0-4991-B1F2-3A18D50B69A4}" presName="Name17" presStyleLbl="parChTrans1D3" presStyleIdx="5" presStyleCnt="6"/>
      <dgm:spPr/>
      <dgm:t>
        <a:bodyPr/>
        <a:lstStyle/>
        <a:p>
          <a:endParaRPr lang="en-US"/>
        </a:p>
      </dgm:t>
    </dgm:pt>
    <dgm:pt modelId="{5ACBC024-68F9-4617-87B0-4C353EF2F590}" type="pres">
      <dgm:prSet presAssocID="{FBB2415E-BEAF-4916-B04C-4BE084A3999A}" presName="hierRoot3" presStyleCnt="0"/>
      <dgm:spPr/>
    </dgm:pt>
    <dgm:pt modelId="{F7233EE7-56C2-4DF4-A39A-1A180C67A079}" type="pres">
      <dgm:prSet presAssocID="{FBB2415E-BEAF-4916-B04C-4BE084A3999A}" presName="composite3" presStyleCnt="0"/>
      <dgm:spPr/>
    </dgm:pt>
    <dgm:pt modelId="{0F587AAE-CA64-4633-8BB6-B14B390C3046}" type="pres">
      <dgm:prSet presAssocID="{FBB2415E-BEAF-4916-B04C-4BE084A3999A}" presName="background3" presStyleLbl="node3" presStyleIdx="5" presStyleCnt="6"/>
      <dgm:spPr/>
    </dgm:pt>
    <dgm:pt modelId="{FAFF7832-831D-42D5-83B8-82F9D376F35D}" type="pres">
      <dgm:prSet presAssocID="{FBB2415E-BEAF-4916-B04C-4BE084A3999A}" presName="text3" presStyleLbl="fgAcc3" presStyleIdx="5" presStyleCnt="6">
        <dgm:presLayoutVars>
          <dgm:chPref val="3"/>
        </dgm:presLayoutVars>
      </dgm:prSet>
      <dgm:spPr/>
      <dgm:t>
        <a:bodyPr/>
        <a:lstStyle/>
        <a:p>
          <a:endParaRPr lang="en-US"/>
        </a:p>
      </dgm:t>
    </dgm:pt>
    <dgm:pt modelId="{34CBC9A3-9BFB-4A6C-8C1C-40F03A015810}" type="pres">
      <dgm:prSet presAssocID="{FBB2415E-BEAF-4916-B04C-4BE084A3999A}" presName="hierChild4" presStyleCnt="0"/>
      <dgm:spPr/>
    </dgm:pt>
  </dgm:ptLst>
  <dgm:cxnLst>
    <dgm:cxn modelId="{0433D30B-3935-459F-B847-291EAC42F380}" srcId="{33A5CA39-50AB-4DF7-9155-E56244556BD2}" destId="{46C8E40D-EBCB-48F7-9FE2-6B8375E8859C}" srcOrd="1" destOrd="0" parTransId="{3022A324-D137-4EB7-808E-ABA121051859}" sibTransId="{3154FFA6-87C5-44F5-B2E4-E35268BF2379}"/>
    <dgm:cxn modelId="{3999F2DD-0581-461C-94FB-821F88C67D92}" type="presOf" srcId="{96F021DC-DF29-4B61-AB94-080FC765C0C7}" destId="{67C3D121-2F90-47E4-A418-978ABC834B1D}" srcOrd="0" destOrd="0" presId="urn:microsoft.com/office/officeart/2005/8/layout/hierarchy1"/>
    <dgm:cxn modelId="{943D6CCC-DAE8-49BC-B746-C784DB5E28DD}" srcId="{33A5CA39-50AB-4DF7-9155-E56244556BD2}" destId="{9195914D-36EA-4B25-BDF5-2191ADFB2234}" srcOrd="0" destOrd="0" parTransId="{2072B61B-152A-4591-9250-A177D1B72CD0}" sibTransId="{ACFB362D-91DA-43F0-AB5D-966B7A3D421B}"/>
    <dgm:cxn modelId="{FCF5D70C-A349-40D4-BBA5-985C8ACB91E3}" srcId="{9BAA9DF9-9263-4F82-83A2-A5009D49E0A5}" destId="{33A5CA39-50AB-4DF7-9155-E56244556BD2}" srcOrd="0" destOrd="0" parTransId="{3C0ECC5C-C84F-4ECE-BD68-2F12BA8CB316}" sibTransId="{737A5446-2E6E-4324-B9BC-F3BF95BB99F5}"/>
    <dgm:cxn modelId="{0E7EA252-3EE8-4D28-8DA9-BA051D952416}" type="presOf" srcId="{DBD97BBD-0400-42B0-9F87-F1BF438CCCB4}" destId="{4725D0DF-AF64-4025-A83A-16744B3EEB39}" srcOrd="0" destOrd="0" presId="urn:microsoft.com/office/officeart/2005/8/layout/hierarchy1"/>
    <dgm:cxn modelId="{EA1BC394-7972-4DAB-A9DE-1BE60E3F3D83}" type="presOf" srcId="{5F078363-B4BB-4314-A21A-7320160E6AE7}" destId="{4E0A7B3D-F558-4341-B02F-D84AFE7A01E4}" srcOrd="0" destOrd="0" presId="urn:microsoft.com/office/officeart/2005/8/layout/hierarchy1"/>
    <dgm:cxn modelId="{BCBC9DC1-0FA8-413A-A64F-36AA3BF0C8C1}" type="presOf" srcId="{2072B61B-152A-4591-9250-A177D1B72CD0}" destId="{9860A9C7-0816-436E-9B71-72FEDC4103CB}" srcOrd="0" destOrd="0" presId="urn:microsoft.com/office/officeart/2005/8/layout/hierarchy1"/>
    <dgm:cxn modelId="{F121708B-EF76-42A8-A9E5-F46417C85C5E}" type="presOf" srcId="{3022A324-D137-4EB7-808E-ABA121051859}" destId="{CA27B136-E87E-4056-91A9-A6F3208DFCDB}" srcOrd="0" destOrd="0" presId="urn:microsoft.com/office/officeart/2005/8/layout/hierarchy1"/>
    <dgm:cxn modelId="{A088EC9C-5425-489D-B0A8-01B46323E188}" srcId="{DBD97BBD-0400-42B0-9F87-F1BF438CCCB4}" destId="{A345A744-F52E-450E-A828-0B813AC8A1DD}" srcOrd="1" destOrd="0" parTransId="{96F021DC-DF29-4B61-AB94-080FC765C0C7}" sibTransId="{A2A193CD-E0D3-41F1-A761-FC134DF5EC15}"/>
    <dgm:cxn modelId="{B9D98BFB-02DD-45CD-8D13-1CFA4908A3F6}" type="presOf" srcId="{CA459809-08A0-4991-B1F2-3A18D50B69A4}" destId="{C7612D37-61F0-4280-817D-24371275565B}" srcOrd="0" destOrd="0" presId="urn:microsoft.com/office/officeart/2005/8/layout/hierarchy1"/>
    <dgm:cxn modelId="{621B0792-3FF3-487D-BD81-936F4A9E6795}" type="presOf" srcId="{915866C7-AF72-454D-8671-755E0B670B1B}" destId="{FA16AE0D-52D3-4A6E-A1E1-5ECCCD7171C4}" srcOrd="0" destOrd="0" presId="urn:microsoft.com/office/officeart/2005/8/layout/hierarchy1"/>
    <dgm:cxn modelId="{7628D02D-C9EF-4F71-9A11-0D06C39768D0}" type="presOf" srcId="{DD15FE53-9C93-4849-90B6-E5AEBBE13FC9}" destId="{34F744AC-B5A5-4C00-9754-899275733C52}" srcOrd="0" destOrd="0" presId="urn:microsoft.com/office/officeart/2005/8/layout/hierarchy1"/>
    <dgm:cxn modelId="{B483187C-DB83-4004-B0B5-88C48BEBB13A}" srcId="{DD15FE53-9C93-4849-90B6-E5AEBBE13FC9}" destId="{5F078363-B4BB-4314-A21A-7320160E6AE7}" srcOrd="0" destOrd="0" parTransId="{915866C7-AF72-454D-8671-755E0B670B1B}" sibTransId="{A634A5DE-6025-40FE-BACF-17B5352DBB8A}"/>
    <dgm:cxn modelId="{02D6C62B-7AE2-43E8-9E11-F6C8CF8F97D4}" type="presOf" srcId="{33A5CA39-50AB-4DF7-9155-E56244556BD2}" destId="{3F078FF6-3E68-4FA8-AD86-86F5308A0174}" srcOrd="0" destOrd="0" presId="urn:microsoft.com/office/officeart/2005/8/layout/hierarchy1"/>
    <dgm:cxn modelId="{7DE547CB-192D-4F62-81AB-DAA7CD309A47}" type="presOf" srcId="{66A28C2A-FDDD-4ED6-8F45-24696BF2DE62}" destId="{8B65CD62-AA1A-48E3-8BFA-D0B9D80D83B1}" srcOrd="0" destOrd="0" presId="urn:microsoft.com/office/officeart/2005/8/layout/hierarchy1"/>
    <dgm:cxn modelId="{26F1C985-1A8F-420F-AA32-8F2E18612E80}" type="presOf" srcId="{8D56B604-CCD6-4A15-A16C-68F9B034284B}" destId="{88B4FB8C-B651-4BB2-A2E9-BC5F69301B32}" srcOrd="0" destOrd="0" presId="urn:microsoft.com/office/officeart/2005/8/layout/hierarchy1"/>
    <dgm:cxn modelId="{C3C5CADC-BEA9-4CB8-B106-3D5DEDB890B1}" type="presOf" srcId="{0340D767-33AD-4CC7-AE47-5146DC69EA66}" destId="{5D52B308-AC7B-4398-A627-3F39FC8A3375}" srcOrd="0" destOrd="0" presId="urn:microsoft.com/office/officeart/2005/8/layout/hierarchy1"/>
    <dgm:cxn modelId="{2F25B9BD-4DA3-431E-822F-BE3FDD77B0D6}" type="presOf" srcId="{46C8E40D-EBCB-48F7-9FE2-6B8375E8859C}" destId="{65D8EACF-56DE-4AC6-89FE-06994F64CEE0}" srcOrd="0" destOrd="0" presId="urn:microsoft.com/office/officeart/2005/8/layout/hierarchy1"/>
    <dgm:cxn modelId="{A0C40069-E479-4797-A827-E2765FA68431}" srcId="{DBD97BBD-0400-42B0-9F87-F1BF438CCCB4}" destId="{66A28C2A-FDDD-4ED6-8F45-24696BF2DE62}" srcOrd="0" destOrd="0" parTransId="{DD078018-217F-48F5-96B2-ADA46E8C42B3}" sibTransId="{F0416A74-338B-4E23-BF6D-7C6A33561272}"/>
    <dgm:cxn modelId="{8B53B5E8-FA66-4851-81AF-940D720874E6}" srcId="{8D56B604-CCD6-4A15-A16C-68F9B034284B}" destId="{9BAA9DF9-9263-4F82-83A2-A5009D49E0A5}" srcOrd="0" destOrd="0" parTransId="{2CCC0F33-F36A-4933-AF52-2F4D9E176478}" sibTransId="{060D4FE6-EA27-42E6-8D09-A31BC6664C8D}"/>
    <dgm:cxn modelId="{E92538CB-1C6B-4716-81C1-AA9D6ABB9A3B}" type="presOf" srcId="{A345A744-F52E-450E-A828-0B813AC8A1DD}" destId="{F58ED616-577F-42F3-9769-DA7D2A17EE6B}" srcOrd="0" destOrd="0" presId="urn:microsoft.com/office/officeart/2005/8/layout/hierarchy1"/>
    <dgm:cxn modelId="{1F2074F8-F7EC-4C6D-BDA1-89A21D88FA30}" type="presOf" srcId="{3C0ECC5C-C84F-4ECE-BD68-2F12BA8CB316}" destId="{73D0C502-0BB2-4707-BCF9-24BF7A5D73C3}" srcOrd="0" destOrd="0" presId="urn:microsoft.com/office/officeart/2005/8/layout/hierarchy1"/>
    <dgm:cxn modelId="{AB4338B5-259A-4C25-BD0E-4E3128A1C553}" type="presOf" srcId="{9BAA9DF9-9263-4F82-83A2-A5009D49E0A5}" destId="{A66012D3-9F06-4079-B11A-55785E1FB72D}" srcOrd="0" destOrd="0" presId="urn:microsoft.com/office/officeart/2005/8/layout/hierarchy1"/>
    <dgm:cxn modelId="{90B1AA05-9FB6-49C4-8952-8E643186A9E5}" srcId="{9BAA9DF9-9263-4F82-83A2-A5009D49E0A5}" destId="{DBD97BBD-0400-42B0-9F87-F1BF438CCCB4}" srcOrd="1" destOrd="0" parTransId="{6F3CBA4A-53BB-49C0-B261-9F25859E2BAD}" sibTransId="{338C18EB-165B-4AD5-9038-1B36B9337AF8}"/>
    <dgm:cxn modelId="{6AAE2961-6616-4B85-99BD-45A37F266EA1}" srcId="{DD15FE53-9C93-4849-90B6-E5AEBBE13FC9}" destId="{FBB2415E-BEAF-4916-B04C-4BE084A3999A}" srcOrd="1" destOrd="0" parTransId="{CA459809-08A0-4991-B1F2-3A18D50B69A4}" sibTransId="{B0D1B396-6690-49FE-B8A4-8C2263880FE1}"/>
    <dgm:cxn modelId="{E29B5BBB-D7BC-4CA4-B1DD-C8BAF61828C8}" type="presOf" srcId="{FBB2415E-BEAF-4916-B04C-4BE084A3999A}" destId="{FAFF7832-831D-42D5-83B8-82F9D376F35D}" srcOrd="0" destOrd="0" presId="urn:microsoft.com/office/officeart/2005/8/layout/hierarchy1"/>
    <dgm:cxn modelId="{0BF7101C-551E-4E8D-B087-37179F5445CF}" srcId="{9BAA9DF9-9263-4F82-83A2-A5009D49E0A5}" destId="{DD15FE53-9C93-4849-90B6-E5AEBBE13FC9}" srcOrd="2" destOrd="0" parTransId="{0340D767-33AD-4CC7-AE47-5146DC69EA66}" sibTransId="{9763FB31-1155-46E0-82CF-1AD7E601C9BC}"/>
    <dgm:cxn modelId="{FBD359AA-E4A4-4834-BC68-73D73E14651A}" type="presOf" srcId="{6F3CBA4A-53BB-49C0-B261-9F25859E2BAD}" destId="{F8B2F10B-968C-43C2-A221-C5B9112A1ED3}" srcOrd="0" destOrd="0" presId="urn:microsoft.com/office/officeart/2005/8/layout/hierarchy1"/>
    <dgm:cxn modelId="{1A108CB1-AB84-43F4-9F6D-7D9B7A2EE2EC}" type="presOf" srcId="{9195914D-36EA-4B25-BDF5-2191ADFB2234}" destId="{0EB89601-9BBD-4838-BB42-D19FE5BBDD7F}" srcOrd="0" destOrd="0" presId="urn:microsoft.com/office/officeart/2005/8/layout/hierarchy1"/>
    <dgm:cxn modelId="{4FE6D917-EC44-4FBD-81AD-7C09CBFACDE7}" type="presOf" srcId="{DD078018-217F-48F5-96B2-ADA46E8C42B3}" destId="{5370B0B2-DD3B-4835-9E40-D97E98E98161}" srcOrd="0" destOrd="0" presId="urn:microsoft.com/office/officeart/2005/8/layout/hierarchy1"/>
    <dgm:cxn modelId="{C10EA07F-8357-469A-965A-FF799FB69290}" type="presParOf" srcId="{88B4FB8C-B651-4BB2-A2E9-BC5F69301B32}" destId="{5099C94E-1CA5-4A98-BD75-E2AAD2F7A38C}" srcOrd="0" destOrd="0" presId="urn:microsoft.com/office/officeart/2005/8/layout/hierarchy1"/>
    <dgm:cxn modelId="{AEE611F5-9A4B-4AE0-AE61-C8EC272EBF9F}" type="presParOf" srcId="{5099C94E-1CA5-4A98-BD75-E2AAD2F7A38C}" destId="{DF92D8B3-1962-4DB9-91E2-6FE660D2BA8B}" srcOrd="0" destOrd="0" presId="urn:microsoft.com/office/officeart/2005/8/layout/hierarchy1"/>
    <dgm:cxn modelId="{BFCBFD84-585C-4AA3-9835-A6EF0B6435FD}" type="presParOf" srcId="{DF92D8B3-1962-4DB9-91E2-6FE660D2BA8B}" destId="{B2A236BB-F56F-495B-9E8D-D47D27958DD2}" srcOrd="0" destOrd="0" presId="urn:microsoft.com/office/officeart/2005/8/layout/hierarchy1"/>
    <dgm:cxn modelId="{682EB1C8-FECF-4A95-9ACA-085CEDEE163B}" type="presParOf" srcId="{DF92D8B3-1962-4DB9-91E2-6FE660D2BA8B}" destId="{A66012D3-9F06-4079-B11A-55785E1FB72D}" srcOrd="1" destOrd="0" presId="urn:microsoft.com/office/officeart/2005/8/layout/hierarchy1"/>
    <dgm:cxn modelId="{DD90F705-EE05-4516-A80F-09C6D2644A92}" type="presParOf" srcId="{5099C94E-1CA5-4A98-BD75-E2AAD2F7A38C}" destId="{1DBB1BC6-94C0-4F30-B57D-0BEEB67D3289}" srcOrd="1" destOrd="0" presId="urn:microsoft.com/office/officeart/2005/8/layout/hierarchy1"/>
    <dgm:cxn modelId="{5844EE7E-9441-4804-A79E-643AA6074D22}" type="presParOf" srcId="{1DBB1BC6-94C0-4F30-B57D-0BEEB67D3289}" destId="{73D0C502-0BB2-4707-BCF9-24BF7A5D73C3}" srcOrd="0" destOrd="0" presId="urn:microsoft.com/office/officeart/2005/8/layout/hierarchy1"/>
    <dgm:cxn modelId="{E3C1DB96-34C5-4724-AACF-AA33374B3A03}" type="presParOf" srcId="{1DBB1BC6-94C0-4F30-B57D-0BEEB67D3289}" destId="{3468DABB-5B84-47EA-8E52-948FFD8E0669}" srcOrd="1" destOrd="0" presId="urn:microsoft.com/office/officeart/2005/8/layout/hierarchy1"/>
    <dgm:cxn modelId="{7786514E-25C5-4E20-BE92-34E9EA7D1569}" type="presParOf" srcId="{3468DABB-5B84-47EA-8E52-948FFD8E0669}" destId="{4C9395DA-9D95-4602-9D04-4730604A7DD0}" srcOrd="0" destOrd="0" presId="urn:microsoft.com/office/officeart/2005/8/layout/hierarchy1"/>
    <dgm:cxn modelId="{A7AE3667-B46F-4B34-B515-1F228E3813A3}" type="presParOf" srcId="{4C9395DA-9D95-4602-9D04-4730604A7DD0}" destId="{52F9CAA6-13D2-4EED-821C-2FE9894D379C}" srcOrd="0" destOrd="0" presId="urn:microsoft.com/office/officeart/2005/8/layout/hierarchy1"/>
    <dgm:cxn modelId="{B121B1E5-5AC5-451F-A597-28F5000B6ED7}" type="presParOf" srcId="{4C9395DA-9D95-4602-9D04-4730604A7DD0}" destId="{3F078FF6-3E68-4FA8-AD86-86F5308A0174}" srcOrd="1" destOrd="0" presId="urn:microsoft.com/office/officeart/2005/8/layout/hierarchy1"/>
    <dgm:cxn modelId="{23271336-F60A-4EA8-A545-09749A50AEF3}" type="presParOf" srcId="{3468DABB-5B84-47EA-8E52-948FFD8E0669}" destId="{75936C3F-A6DE-428F-BDE8-CF608ECE08A8}" srcOrd="1" destOrd="0" presId="urn:microsoft.com/office/officeart/2005/8/layout/hierarchy1"/>
    <dgm:cxn modelId="{60A23288-7628-4707-AA5F-3BF46FEB3EDC}" type="presParOf" srcId="{75936C3F-A6DE-428F-BDE8-CF608ECE08A8}" destId="{9860A9C7-0816-436E-9B71-72FEDC4103CB}" srcOrd="0" destOrd="0" presId="urn:microsoft.com/office/officeart/2005/8/layout/hierarchy1"/>
    <dgm:cxn modelId="{FA26F94D-5B14-4A6B-8CBE-8BDED4397447}" type="presParOf" srcId="{75936C3F-A6DE-428F-BDE8-CF608ECE08A8}" destId="{08831FD9-2123-4D56-933B-21A519A7DEC2}" srcOrd="1" destOrd="0" presId="urn:microsoft.com/office/officeart/2005/8/layout/hierarchy1"/>
    <dgm:cxn modelId="{7F952364-88BE-4820-A65D-41D2EDAB846F}" type="presParOf" srcId="{08831FD9-2123-4D56-933B-21A519A7DEC2}" destId="{3F6681A7-BB60-4B30-97D0-D4786BEDBAEA}" srcOrd="0" destOrd="0" presId="urn:microsoft.com/office/officeart/2005/8/layout/hierarchy1"/>
    <dgm:cxn modelId="{74BE8324-2126-4DC1-9F64-6C95934D9BB9}" type="presParOf" srcId="{3F6681A7-BB60-4B30-97D0-D4786BEDBAEA}" destId="{50125516-9A95-4B8E-84B2-10F5F5F3D2AB}" srcOrd="0" destOrd="0" presId="urn:microsoft.com/office/officeart/2005/8/layout/hierarchy1"/>
    <dgm:cxn modelId="{4EFB8448-40B8-43D4-A959-5576C708E09F}" type="presParOf" srcId="{3F6681A7-BB60-4B30-97D0-D4786BEDBAEA}" destId="{0EB89601-9BBD-4838-BB42-D19FE5BBDD7F}" srcOrd="1" destOrd="0" presId="urn:microsoft.com/office/officeart/2005/8/layout/hierarchy1"/>
    <dgm:cxn modelId="{CE0A8E91-DB3E-46A5-BF3F-3E27C3AEC133}" type="presParOf" srcId="{08831FD9-2123-4D56-933B-21A519A7DEC2}" destId="{34E6F6EA-945E-4A36-A971-93D45F7C4F72}" srcOrd="1" destOrd="0" presId="urn:microsoft.com/office/officeart/2005/8/layout/hierarchy1"/>
    <dgm:cxn modelId="{90A6B0A9-650B-458B-9622-7237AF9ABF2B}" type="presParOf" srcId="{75936C3F-A6DE-428F-BDE8-CF608ECE08A8}" destId="{CA27B136-E87E-4056-91A9-A6F3208DFCDB}" srcOrd="2" destOrd="0" presId="urn:microsoft.com/office/officeart/2005/8/layout/hierarchy1"/>
    <dgm:cxn modelId="{FE2AD226-02BB-4B05-806C-FA47F3F3C3DA}" type="presParOf" srcId="{75936C3F-A6DE-428F-BDE8-CF608ECE08A8}" destId="{F241AC5F-73E4-418B-B7FA-AC46B7835115}" srcOrd="3" destOrd="0" presId="urn:microsoft.com/office/officeart/2005/8/layout/hierarchy1"/>
    <dgm:cxn modelId="{94D0BCC1-D390-40C5-B6A3-6E72942E794C}" type="presParOf" srcId="{F241AC5F-73E4-418B-B7FA-AC46B7835115}" destId="{1543BAA3-4BC8-433B-8AE8-4AD0A7D843D7}" srcOrd="0" destOrd="0" presId="urn:microsoft.com/office/officeart/2005/8/layout/hierarchy1"/>
    <dgm:cxn modelId="{373237CB-F6F6-485E-A36A-F8B5E3940C6C}" type="presParOf" srcId="{1543BAA3-4BC8-433B-8AE8-4AD0A7D843D7}" destId="{2598C373-9ED3-4C60-A9CB-AE0AD202284D}" srcOrd="0" destOrd="0" presId="urn:microsoft.com/office/officeart/2005/8/layout/hierarchy1"/>
    <dgm:cxn modelId="{A788024C-016F-4039-8E3A-298593CE5C46}" type="presParOf" srcId="{1543BAA3-4BC8-433B-8AE8-4AD0A7D843D7}" destId="{65D8EACF-56DE-4AC6-89FE-06994F64CEE0}" srcOrd="1" destOrd="0" presId="urn:microsoft.com/office/officeart/2005/8/layout/hierarchy1"/>
    <dgm:cxn modelId="{4B84F90A-8802-4931-B83B-2C76BA4DC2BA}" type="presParOf" srcId="{F241AC5F-73E4-418B-B7FA-AC46B7835115}" destId="{8FD68DE6-C449-4D31-8DD7-03A2E635D535}" srcOrd="1" destOrd="0" presId="urn:microsoft.com/office/officeart/2005/8/layout/hierarchy1"/>
    <dgm:cxn modelId="{1443B937-1CE8-4EDE-BB01-B7E4C87EF641}" type="presParOf" srcId="{1DBB1BC6-94C0-4F30-B57D-0BEEB67D3289}" destId="{F8B2F10B-968C-43C2-A221-C5B9112A1ED3}" srcOrd="2" destOrd="0" presId="urn:microsoft.com/office/officeart/2005/8/layout/hierarchy1"/>
    <dgm:cxn modelId="{F57151A9-CC4E-471C-B831-4774331B82B6}" type="presParOf" srcId="{1DBB1BC6-94C0-4F30-B57D-0BEEB67D3289}" destId="{17AF2A18-7F3A-4312-AB0A-ACE807C30F23}" srcOrd="3" destOrd="0" presId="urn:microsoft.com/office/officeart/2005/8/layout/hierarchy1"/>
    <dgm:cxn modelId="{B16B97A4-BEAC-4C63-A5BE-A45E994CF512}" type="presParOf" srcId="{17AF2A18-7F3A-4312-AB0A-ACE807C30F23}" destId="{800367FF-F9FF-4216-B119-89EDAD6BE1F9}" srcOrd="0" destOrd="0" presId="urn:microsoft.com/office/officeart/2005/8/layout/hierarchy1"/>
    <dgm:cxn modelId="{E9E60182-FBAB-46E9-84EE-58A9E8C03167}" type="presParOf" srcId="{800367FF-F9FF-4216-B119-89EDAD6BE1F9}" destId="{84D90B20-E586-4F07-94EE-43FD703CD061}" srcOrd="0" destOrd="0" presId="urn:microsoft.com/office/officeart/2005/8/layout/hierarchy1"/>
    <dgm:cxn modelId="{BA7E346C-1513-4D79-885B-0FE0AC45F7AC}" type="presParOf" srcId="{800367FF-F9FF-4216-B119-89EDAD6BE1F9}" destId="{4725D0DF-AF64-4025-A83A-16744B3EEB39}" srcOrd="1" destOrd="0" presId="urn:microsoft.com/office/officeart/2005/8/layout/hierarchy1"/>
    <dgm:cxn modelId="{6BC65A5D-5843-4C45-B79B-99286CD548D6}" type="presParOf" srcId="{17AF2A18-7F3A-4312-AB0A-ACE807C30F23}" destId="{E46504A0-5DA3-49A3-A4FB-0E3200C04DF1}" srcOrd="1" destOrd="0" presId="urn:microsoft.com/office/officeart/2005/8/layout/hierarchy1"/>
    <dgm:cxn modelId="{66E06DC4-5F0E-4952-B5D5-66C86BB5CCD9}" type="presParOf" srcId="{E46504A0-5DA3-49A3-A4FB-0E3200C04DF1}" destId="{5370B0B2-DD3B-4835-9E40-D97E98E98161}" srcOrd="0" destOrd="0" presId="urn:microsoft.com/office/officeart/2005/8/layout/hierarchy1"/>
    <dgm:cxn modelId="{D99EBA4B-CC00-4A5A-B2A3-FD7285FB4432}" type="presParOf" srcId="{E46504A0-5DA3-49A3-A4FB-0E3200C04DF1}" destId="{EB341C7B-1DF9-4186-8A3C-A1FC9CDEE4CD}" srcOrd="1" destOrd="0" presId="urn:microsoft.com/office/officeart/2005/8/layout/hierarchy1"/>
    <dgm:cxn modelId="{20BE3CD3-46FA-434A-BFF5-BFAFB3DCF703}" type="presParOf" srcId="{EB341C7B-1DF9-4186-8A3C-A1FC9CDEE4CD}" destId="{13661081-8B26-4D32-AEA5-DD96ACB7FA83}" srcOrd="0" destOrd="0" presId="urn:microsoft.com/office/officeart/2005/8/layout/hierarchy1"/>
    <dgm:cxn modelId="{DB47796A-6004-47D3-9747-0AC608305138}" type="presParOf" srcId="{13661081-8B26-4D32-AEA5-DD96ACB7FA83}" destId="{129EC15A-44CE-47CE-A342-D0BA51CE1A6F}" srcOrd="0" destOrd="0" presId="urn:microsoft.com/office/officeart/2005/8/layout/hierarchy1"/>
    <dgm:cxn modelId="{493C53E1-9617-4DC4-9A20-608F44CE2050}" type="presParOf" srcId="{13661081-8B26-4D32-AEA5-DD96ACB7FA83}" destId="{8B65CD62-AA1A-48E3-8BFA-D0B9D80D83B1}" srcOrd="1" destOrd="0" presId="urn:microsoft.com/office/officeart/2005/8/layout/hierarchy1"/>
    <dgm:cxn modelId="{557CEDAC-EBCC-4C2C-BEE2-40A5520AADE6}" type="presParOf" srcId="{EB341C7B-1DF9-4186-8A3C-A1FC9CDEE4CD}" destId="{3576BB98-7C7E-4F2C-8A03-9F587B076AF8}" srcOrd="1" destOrd="0" presId="urn:microsoft.com/office/officeart/2005/8/layout/hierarchy1"/>
    <dgm:cxn modelId="{521E09C1-4FFF-4095-9B67-325E028F4FFA}" type="presParOf" srcId="{E46504A0-5DA3-49A3-A4FB-0E3200C04DF1}" destId="{67C3D121-2F90-47E4-A418-978ABC834B1D}" srcOrd="2" destOrd="0" presId="urn:microsoft.com/office/officeart/2005/8/layout/hierarchy1"/>
    <dgm:cxn modelId="{7371D2CC-E756-476B-9979-C5F801BFDF87}" type="presParOf" srcId="{E46504A0-5DA3-49A3-A4FB-0E3200C04DF1}" destId="{C4D33809-D2B7-4F0C-B3A3-4B0B1CB8CB8B}" srcOrd="3" destOrd="0" presId="urn:microsoft.com/office/officeart/2005/8/layout/hierarchy1"/>
    <dgm:cxn modelId="{968244E6-AAA2-4115-8EB0-1005FE4778CD}" type="presParOf" srcId="{C4D33809-D2B7-4F0C-B3A3-4B0B1CB8CB8B}" destId="{0945877C-682A-4982-A5D3-74CBC640265B}" srcOrd="0" destOrd="0" presId="urn:microsoft.com/office/officeart/2005/8/layout/hierarchy1"/>
    <dgm:cxn modelId="{3BD5797F-B702-4CB7-BC07-C66F2BEA7291}" type="presParOf" srcId="{0945877C-682A-4982-A5D3-74CBC640265B}" destId="{2D5EE453-112D-41BB-B06A-23652689EAFB}" srcOrd="0" destOrd="0" presId="urn:microsoft.com/office/officeart/2005/8/layout/hierarchy1"/>
    <dgm:cxn modelId="{AF963130-D736-4F11-8254-68664642108C}" type="presParOf" srcId="{0945877C-682A-4982-A5D3-74CBC640265B}" destId="{F58ED616-577F-42F3-9769-DA7D2A17EE6B}" srcOrd="1" destOrd="0" presId="urn:microsoft.com/office/officeart/2005/8/layout/hierarchy1"/>
    <dgm:cxn modelId="{C03D21D4-0CB5-487D-876A-9B7D8597BE49}" type="presParOf" srcId="{C4D33809-D2B7-4F0C-B3A3-4B0B1CB8CB8B}" destId="{96DE3E9F-971D-4DBE-9D74-1C12B680D3F1}" srcOrd="1" destOrd="0" presId="urn:microsoft.com/office/officeart/2005/8/layout/hierarchy1"/>
    <dgm:cxn modelId="{F0970278-0905-4E3E-9B9F-F14240597EDA}" type="presParOf" srcId="{1DBB1BC6-94C0-4F30-B57D-0BEEB67D3289}" destId="{5D52B308-AC7B-4398-A627-3F39FC8A3375}" srcOrd="4" destOrd="0" presId="urn:microsoft.com/office/officeart/2005/8/layout/hierarchy1"/>
    <dgm:cxn modelId="{CC78278A-ED96-4D31-B105-8D13BEE95401}" type="presParOf" srcId="{1DBB1BC6-94C0-4F30-B57D-0BEEB67D3289}" destId="{C89F7A2A-1380-4EE8-9AA5-B470611C383E}" srcOrd="5" destOrd="0" presId="urn:microsoft.com/office/officeart/2005/8/layout/hierarchy1"/>
    <dgm:cxn modelId="{70553437-2C23-4AF3-AAD6-5D602DE22D6C}" type="presParOf" srcId="{C89F7A2A-1380-4EE8-9AA5-B470611C383E}" destId="{31221DD6-2B1F-4000-979E-7090B3FFDAB6}" srcOrd="0" destOrd="0" presId="urn:microsoft.com/office/officeart/2005/8/layout/hierarchy1"/>
    <dgm:cxn modelId="{8C42EE53-E1B4-4BBB-8E4A-F1343E129CE0}" type="presParOf" srcId="{31221DD6-2B1F-4000-979E-7090B3FFDAB6}" destId="{91C47B92-2E8C-4BCC-8A95-8722E1A0BE46}" srcOrd="0" destOrd="0" presId="urn:microsoft.com/office/officeart/2005/8/layout/hierarchy1"/>
    <dgm:cxn modelId="{8E083A9F-3C6B-40AD-8382-E78F35C15832}" type="presParOf" srcId="{31221DD6-2B1F-4000-979E-7090B3FFDAB6}" destId="{34F744AC-B5A5-4C00-9754-899275733C52}" srcOrd="1" destOrd="0" presId="urn:microsoft.com/office/officeart/2005/8/layout/hierarchy1"/>
    <dgm:cxn modelId="{F5B27F21-44EE-4581-938A-5C88ACFAF4FF}" type="presParOf" srcId="{C89F7A2A-1380-4EE8-9AA5-B470611C383E}" destId="{AAAE067E-34E4-4ED8-BFAD-727C3E5CC7F3}" srcOrd="1" destOrd="0" presId="urn:microsoft.com/office/officeart/2005/8/layout/hierarchy1"/>
    <dgm:cxn modelId="{588AC8C4-67DD-4CAC-8A0D-117FAD546FDA}" type="presParOf" srcId="{AAAE067E-34E4-4ED8-BFAD-727C3E5CC7F3}" destId="{FA16AE0D-52D3-4A6E-A1E1-5ECCCD7171C4}" srcOrd="0" destOrd="0" presId="urn:microsoft.com/office/officeart/2005/8/layout/hierarchy1"/>
    <dgm:cxn modelId="{AFF1ECB4-EA43-42B9-98D3-7E5B58680070}" type="presParOf" srcId="{AAAE067E-34E4-4ED8-BFAD-727C3E5CC7F3}" destId="{43EF12D9-303C-41BD-9C43-44987CC13D07}" srcOrd="1" destOrd="0" presId="urn:microsoft.com/office/officeart/2005/8/layout/hierarchy1"/>
    <dgm:cxn modelId="{F0AB31F2-9DE6-453D-8121-A8050168CFD6}" type="presParOf" srcId="{43EF12D9-303C-41BD-9C43-44987CC13D07}" destId="{4BC6D9EB-5986-4878-98FE-90C9989D230F}" srcOrd="0" destOrd="0" presId="urn:microsoft.com/office/officeart/2005/8/layout/hierarchy1"/>
    <dgm:cxn modelId="{121E2178-3BA4-4E25-87C3-986A58AE3B41}" type="presParOf" srcId="{4BC6D9EB-5986-4878-98FE-90C9989D230F}" destId="{57817616-2D62-4432-A85E-54452B50DDC6}" srcOrd="0" destOrd="0" presId="urn:microsoft.com/office/officeart/2005/8/layout/hierarchy1"/>
    <dgm:cxn modelId="{B0309C1C-B264-4603-BE87-A9A2D62C55FE}" type="presParOf" srcId="{4BC6D9EB-5986-4878-98FE-90C9989D230F}" destId="{4E0A7B3D-F558-4341-B02F-D84AFE7A01E4}" srcOrd="1" destOrd="0" presId="urn:microsoft.com/office/officeart/2005/8/layout/hierarchy1"/>
    <dgm:cxn modelId="{0A2772AB-2340-4C1B-AB90-8AF2C3E8C92C}" type="presParOf" srcId="{43EF12D9-303C-41BD-9C43-44987CC13D07}" destId="{3A0FE9D2-482E-4ECF-B912-0380414A7114}" srcOrd="1" destOrd="0" presId="urn:microsoft.com/office/officeart/2005/8/layout/hierarchy1"/>
    <dgm:cxn modelId="{88ABE0CB-62E3-4F4C-A5D5-8CE36E9EB0AF}" type="presParOf" srcId="{AAAE067E-34E4-4ED8-BFAD-727C3E5CC7F3}" destId="{C7612D37-61F0-4280-817D-24371275565B}" srcOrd="2" destOrd="0" presId="urn:microsoft.com/office/officeart/2005/8/layout/hierarchy1"/>
    <dgm:cxn modelId="{F6A5FE27-B1AA-4123-9B60-C05C2B3A80F3}" type="presParOf" srcId="{AAAE067E-34E4-4ED8-BFAD-727C3E5CC7F3}" destId="{5ACBC024-68F9-4617-87B0-4C353EF2F590}" srcOrd="3" destOrd="0" presId="urn:microsoft.com/office/officeart/2005/8/layout/hierarchy1"/>
    <dgm:cxn modelId="{C2302157-B9F7-4C66-A426-C839DED8596D}" type="presParOf" srcId="{5ACBC024-68F9-4617-87B0-4C353EF2F590}" destId="{F7233EE7-56C2-4DF4-A39A-1A180C67A079}" srcOrd="0" destOrd="0" presId="urn:microsoft.com/office/officeart/2005/8/layout/hierarchy1"/>
    <dgm:cxn modelId="{59598AB3-36A8-466A-AB6E-E114E99F450D}" type="presParOf" srcId="{F7233EE7-56C2-4DF4-A39A-1A180C67A079}" destId="{0F587AAE-CA64-4633-8BB6-B14B390C3046}" srcOrd="0" destOrd="0" presId="urn:microsoft.com/office/officeart/2005/8/layout/hierarchy1"/>
    <dgm:cxn modelId="{9D64D616-1B06-48A9-B8CF-7CFFF2335118}" type="presParOf" srcId="{F7233EE7-56C2-4DF4-A39A-1A180C67A079}" destId="{FAFF7832-831D-42D5-83B8-82F9D376F35D}" srcOrd="1" destOrd="0" presId="urn:microsoft.com/office/officeart/2005/8/layout/hierarchy1"/>
    <dgm:cxn modelId="{CE05B2B2-A067-4CBA-8DA4-DDAD9AD2F609}" type="presParOf" srcId="{5ACBC024-68F9-4617-87B0-4C353EF2F590}" destId="{34CBC9A3-9BFB-4A6C-8C1C-40F03A015810}"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555C3B-2D43-47CD-90B9-6AC48E955997}">
      <dsp:nvSpPr>
        <dsp:cNvPr id="0" name=""/>
        <dsp:cNvSpPr/>
      </dsp:nvSpPr>
      <dsp:spPr>
        <a:xfrm>
          <a:off x="7308092" y="2697713"/>
          <a:ext cx="634296" cy="313314"/>
        </a:xfrm>
        <a:custGeom>
          <a:avLst/>
          <a:gdLst/>
          <a:ahLst/>
          <a:cxnLst/>
          <a:rect l="0" t="0" r="0" b="0"/>
          <a:pathLst>
            <a:path>
              <a:moveTo>
                <a:pt x="0" y="0"/>
              </a:moveTo>
              <a:lnTo>
                <a:pt x="0" y="219474"/>
              </a:lnTo>
              <a:lnTo>
                <a:pt x="634296" y="219474"/>
              </a:lnTo>
              <a:lnTo>
                <a:pt x="634296" y="313314"/>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A1FDE75-57D8-4595-9B73-031063681F65}">
      <dsp:nvSpPr>
        <dsp:cNvPr id="0" name=""/>
        <dsp:cNvSpPr/>
      </dsp:nvSpPr>
      <dsp:spPr>
        <a:xfrm>
          <a:off x="6704326" y="2697713"/>
          <a:ext cx="603766" cy="313314"/>
        </a:xfrm>
        <a:custGeom>
          <a:avLst/>
          <a:gdLst/>
          <a:ahLst/>
          <a:cxnLst/>
          <a:rect l="0" t="0" r="0" b="0"/>
          <a:pathLst>
            <a:path>
              <a:moveTo>
                <a:pt x="603766" y="0"/>
              </a:moveTo>
              <a:lnTo>
                <a:pt x="603766" y="219474"/>
              </a:lnTo>
              <a:lnTo>
                <a:pt x="0" y="219474"/>
              </a:lnTo>
              <a:lnTo>
                <a:pt x="0" y="313314"/>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0C02208-E657-47DD-872F-174AACF05D30}">
      <dsp:nvSpPr>
        <dsp:cNvPr id="0" name=""/>
        <dsp:cNvSpPr/>
      </dsp:nvSpPr>
      <dsp:spPr>
        <a:xfrm>
          <a:off x="4228200" y="1778592"/>
          <a:ext cx="3079892" cy="275891"/>
        </a:xfrm>
        <a:custGeom>
          <a:avLst/>
          <a:gdLst/>
          <a:ahLst/>
          <a:cxnLst/>
          <a:rect l="0" t="0" r="0" b="0"/>
          <a:pathLst>
            <a:path>
              <a:moveTo>
                <a:pt x="0" y="0"/>
              </a:moveTo>
              <a:lnTo>
                <a:pt x="0" y="182051"/>
              </a:lnTo>
              <a:lnTo>
                <a:pt x="3079892" y="182051"/>
              </a:lnTo>
              <a:lnTo>
                <a:pt x="3079892" y="275891"/>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70A31E5-470B-4E99-B04F-BDA8DF45FFAF}">
      <dsp:nvSpPr>
        <dsp:cNvPr id="0" name=""/>
        <dsp:cNvSpPr/>
      </dsp:nvSpPr>
      <dsp:spPr>
        <a:xfrm>
          <a:off x="4228200" y="2716425"/>
          <a:ext cx="1238062" cy="294602"/>
        </a:xfrm>
        <a:custGeom>
          <a:avLst/>
          <a:gdLst/>
          <a:ahLst/>
          <a:cxnLst/>
          <a:rect l="0" t="0" r="0" b="0"/>
          <a:pathLst>
            <a:path>
              <a:moveTo>
                <a:pt x="0" y="0"/>
              </a:moveTo>
              <a:lnTo>
                <a:pt x="0" y="200763"/>
              </a:lnTo>
              <a:lnTo>
                <a:pt x="1238062" y="200763"/>
              </a:lnTo>
              <a:lnTo>
                <a:pt x="1238062" y="294602"/>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5A51BE-1F8E-4D49-936F-38C30FC4983E}">
      <dsp:nvSpPr>
        <dsp:cNvPr id="0" name=""/>
        <dsp:cNvSpPr/>
      </dsp:nvSpPr>
      <dsp:spPr>
        <a:xfrm>
          <a:off x="4182480" y="2716425"/>
          <a:ext cx="91440" cy="294602"/>
        </a:xfrm>
        <a:custGeom>
          <a:avLst/>
          <a:gdLst/>
          <a:ahLst/>
          <a:cxnLst/>
          <a:rect l="0" t="0" r="0" b="0"/>
          <a:pathLst>
            <a:path>
              <a:moveTo>
                <a:pt x="45720" y="0"/>
              </a:moveTo>
              <a:lnTo>
                <a:pt x="45720" y="294602"/>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AD928F0-1834-4E8A-BEFF-1786FC0854B6}">
      <dsp:nvSpPr>
        <dsp:cNvPr id="0" name=""/>
        <dsp:cNvSpPr/>
      </dsp:nvSpPr>
      <dsp:spPr>
        <a:xfrm>
          <a:off x="2990137" y="2716425"/>
          <a:ext cx="1238062" cy="294602"/>
        </a:xfrm>
        <a:custGeom>
          <a:avLst/>
          <a:gdLst/>
          <a:ahLst/>
          <a:cxnLst/>
          <a:rect l="0" t="0" r="0" b="0"/>
          <a:pathLst>
            <a:path>
              <a:moveTo>
                <a:pt x="1238062" y="0"/>
              </a:moveTo>
              <a:lnTo>
                <a:pt x="1238062" y="200763"/>
              </a:lnTo>
              <a:lnTo>
                <a:pt x="0" y="200763"/>
              </a:lnTo>
              <a:lnTo>
                <a:pt x="0" y="294602"/>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9D938A9-4B49-476A-8CF0-463A4AE3B5E5}">
      <dsp:nvSpPr>
        <dsp:cNvPr id="0" name=""/>
        <dsp:cNvSpPr/>
      </dsp:nvSpPr>
      <dsp:spPr>
        <a:xfrm>
          <a:off x="4182480" y="1778592"/>
          <a:ext cx="91440" cy="294602"/>
        </a:xfrm>
        <a:custGeom>
          <a:avLst/>
          <a:gdLst/>
          <a:ahLst/>
          <a:cxnLst/>
          <a:rect l="0" t="0" r="0" b="0"/>
          <a:pathLst>
            <a:path>
              <a:moveTo>
                <a:pt x="45720" y="0"/>
              </a:moveTo>
              <a:lnTo>
                <a:pt x="45720" y="294602"/>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4EE7260-5A45-4C1B-945F-9A1E2872551E}">
      <dsp:nvSpPr>
        <dsp:cNvPr id="0" name=""/>
        <dsp:cNvSpPr/>
      </dsp:nvSpPr>
      <dsp:spPr>
        <a:xfrm>
          <a:off x="1133043" y="2716425"/>
          <a:ext cx="619031" cy="294602"/>
        </a:xfrm>
        <a:custGeom>
          <a:avLst/>
          <a:gdLst/>
          <a:ahLst/>
          <a:cxnLst/>
          <a:rect l="0" t="0" r="0" b="0"/>
          <a:pathLst>
            <a:path>
              <a:moveTo>
                <a:pt x="0" y="0"/>
              </a:moveTo>
              <a:lnTo>
                <a:pt x="0" y="200763"/>
              </a:lnTo>
              <a:lnTo>
                <a:pt x="619031" y="200763"/>
              </a:lnTo>
              <a:lnTo>
                <a:pt x="619031" y="294602"/>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CCC177-F727-486F-9CAF-F61275DF1CA8}">
      <dsp:nvSpPr>
        <dsp:cNvPr id="0" name=""/>
        <dsp:cNvSpPr/>
      </dsp:nvSpPr>
      <dsp:spPr>
        <a:xfrm>
          <a:off x="514011" y="2716425"/>
          <a:ext cx="619031" cy="294602"/>
        </a:xfrm>
        <a:custGeom>
          <a:avLst/>
          <a:gdLst/>
          <a:ahLst/>
          <a:cxnLst/>
          <a:rect l="0" t="0" r="0" b="0"/>
          <a:pathLst>
            <a:path>
              <a:moveTo>
                <a:pt x="619031" y="0"/>
              </a:moveTo>
              <a:lnTo>
                <a:pt x="619031" y="200763"/>
              </a:lnTo>
              <a:lnTo>
                <a:pt x="0" y="200763"/>
              </a:lnTo>
              <a:lnTo>
                <a:pt x="0" y="294602"/>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DC92DD8-9FE3-4560-AE5A-1122AEC4E750}">
      <dsp:nvSpPr>
        <dsp:cNvPr id="0" name=""/>
        <dsp:cNvSpPr/>
      </dsp:nvSpPr>
      <dsp:spPr>
        <a:xfrm>
          <a:off x="1133043" y="1778592"/>
          <a:ext cx="3095157" cy="294602"/>
        </a:xfrm>
        <a:custGeom>
          <a:avLst/>
          <a:gdLst/>
          <a:ahLst/>
          <a:cxnLst/>
          <a:rect l="0" t="0" r="0" b="0"/>
          <a:pathLst>
            <a:path>
              <a:moveTo>
                <a:pt x="3095157" y="0"/>
              </a:moveTo>
              <a:lnTo>
                <a:pt x="3095157" y="200763"/>
              </a:lnTo>
              <a:lnTo>
                <a:pt x="0" y="200763"/>
              </a:lnTo>
              <a:lnTo>
                <a:pt x="0" y="294602"/>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151AD5-89B3-4565-BAF9-9985B8681103}">
      <dsp:nvSpPr>
        <dsp:cNvPr id="0" name=""/>
        <dsp:cNvSpPr/>
      </dsp:nvSpPr>
      <dsp:spPr>
        <a:xfrm>
          <a:off x="3721720" y="1135362"/>
          <a:ext cx="1012960" cy="64322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89C6BF-8348-4EEB-A55A-6C1E36B63714}">
      <dsp:nvSpPr>
        <dsp:cNvPr id="0" name=""/>
        <dsp:cNvSpPr/>
      </dsp:nvSpPr>
      <dsp:spPr>
        <a:xfrm>
          <a:off x="3834271" y="1242286"/>
          <a:ext cx="1012960" cy="643229"/>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a-IR" sz="1400" kern="1200" dirty="0" smtClean="0">
              <a:cs typeface="B Lotus" pitchFamily="2" charset="-78"/>
            </a:rPr>
            <a:t>تقسیم بندی معلولان</a:t>
          </a:r>
          <a:endParaRPr lang="en-US" sz="1400" kern="1200" dirty="0">
            <a:cs typeface="B Lotus" pitchFamily="2" charset="-78"/>
          </a:endParaRPr>
        </a:p>
      </dsp:txBody>
      <dsp:txXfrm>
        <a:off x="3853111" y="1261126"/>
        <a:ext cx="975280" cy="605549"/>
      </dsp:txXfrm>
    </dsp:sp>
    <dsp:sp modelId="{74D4E2C2-9E44-4EA7-8150-3F3E3710BC20}">
      <dsp:nvSpPr>
        <dsp:cNvPr id="0" name=""/>
        <dsp:cNvSpPr/>
      </dsp:nvSpPr>
      <dsp:spPr>
        <a:xfrm>
          <a:off x="626562" y="2073195"/>
          <a:ext cx="1012960" cy="64322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8D7583-9AA1-4FC3-ABB3-DE061DAE857B}">
      <dsp:nvSpPr>
        <dsp:cNvPr id="0" name=""/>
        <dsp:cNvSpPr/>
      </dsp:nvSpPr>
      <dsp:spPr>
        <a:xfrm>
          <a:off x="739113" y="2180118"/>
          <a:ext cx="1012960" cy="643229"/>
        </a:xfrm>
        <a:prstGeom prst="roundRect">
          <a:avLst>
            <a:gd name="adj" fmla="val 10000"/>
          </a:avLst>
        </a:prstGeom>
        <a:solidFill>
          <a:srgbClr val="FF0000">
            <a:alpha val="90000"/>
          </a:srgb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a-IR" sz="1400" kern="1200" dirty="0" smtClean="0">
              <a:cs typeface="B Lotus" pitchFamily="2" charset="-78"/>
            </a:rPr>
            <a:t>ذهنی/روانی</a:t>
          </a:r>
          <a:endParaRPr lang="en-US" sz="1400" kern="1200" dirty="0">
            <a:cs typeface="B Lotus" pitchFamily="2" charset="-78"/>
          </a:endParaRPr>
        </a:p>
      </dsp:txBody>
      <dsp:txXfrm>
        <a:off x="757953" y="2198958"/>
        <a:ext cx="975280" cy="605549"/>
      </dsp:txXfrm>
    </dsp:sp>
    <dsp:sp modelId="{9F1E09C9-F7DC-4646-86FE-A38ED00DB486}">
      <dsp:nvSpPr>
        <dsp:cNvPr id="0" name=""/>
        <dsp:cNvSpPr/>
      </dsp:nvSpPr>
      <dsp:spPr>
        <a:xfrm>
          <a:off x="7531" y="3011027"/>
          <a:ext cx="1012960" cy="64322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8BBEAA-42E6-409A-83E9-5ABD7CE2A4A0}">
      <dsp:nvSpPr>
        <dsp:cNvPr id="0" name=""/>
        <dsp:cNvSpPr/>
      </dsp:nvSpPr>
      <dsp:spPr>
        <a:xfrm>
          <a:off x="120082" y="3117951"/>
          <a:ext cx="1012960" cy="643229"/>
        </a:xfrm>
        <a:prstGeom prst="roundRect">
          <a:avLst>
            <a:gd name="adj" fmla="val 10000"/>
          </a:avLst>
        </a:prstGeom>
        <a:solidFill>
          <a:srgbClr val="7030A0">
            <a:alpha val="90000"/>
          </a:srgb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a-IR" sz="1400" kern="1200" dirty="0" smtClean="0">
              <a:cs typeface="B Lotus" pitchFamily="2" charset="-78"/>
            </a:rPr>
            <a:t>عقب ماندگان ذهنی</a:t>
          </a:r>
          <a:endParaRPr lang="en-US" sz="1400" kern="1200" dirty="0">
            <a:cs typeface="B Lotus" pitchFamily="2" charset="-78"/>
          </a:endParaRPr>
        </a:p>
      </dsp:txBody>
      <dsp:txXfrm>
        <a:off x="138922" y="3136791"/>
        <a:ext cx="975280" cy="605549"/>
      </dsp:txXfrm>
    </dsp:sp>
    <dsp:sp modelId="{F12C9E2A-3B27-4F01-9312-B082BADA0E0D}">
      <dsp:nvSpPr>
        <dsp:cNvPr id="0" name=""/>
        <dsp:cNvSpPr/>
      </dsp:nvSpPr>
      <dsp:spPr>
        <a:xfrm>
          <a:off x="1245594" y="3011027"/>
          <a:ext cx="1012960" cy="64322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DE6157-7F69-4607-8DF9-1EE4CD5A07F2}">
      <dsp:nvSpPr>
        <dsp:cNvPr id="0" name=""/>
        <dsp:cNvSpPr/>
      </dsp:nvSpPr>
      <dsp:spPr>
        <a:xfrm>
          <a:off x="1358145" y="3117951"/>
          <a:ext cx="1012960" cy="643229"/>
        </a:xfrm>
        <a:prstGeom prst="roundRect">
          <a:avLst>
            <a:gd name="adj" fmla="val 10000"/>
          </a:avLst>
        </a:prstGeom>
        <a:solidFill>
          <a:srgbClr val="7030A0">
            <a:alpha val="90000"/>
          </a:srgb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a-IR" sz="1400" kern="1200" dirty="0" smtClean="0">
              <a:cs typeface="B Lotus" pitchFamily="2" charset="-78"/>
            </a:rPr>
            <a:t>رفتاری</a:t>
          </a:r>
          <a:endParaRPr lang="en-US" sz="1400" kern="1200" dirty="0">
            <a:cs typeface="B Lotus" pitchFamily="2" charset="-78"/>
          </a:endParaRPr>
        </a:p>
      </dsp:txBody>
      <dsp:txXfrm>
        <a:off x="1376985" y="3136791"/>
        <a:ext cx="975280" cy="605549"/>
      </dsp:txXfrm>
    </dsp:sp>
    <dsp:sp modelId="{5BA8980C-2F6B-4838-8573-E0E333D325C1}">
      <dsp:nvSpPr>
        <dsp:cNvPr id="0" name=""/>
        <dsp:cNvSpPr/>
      </dsp:nvSpPr>
      <dsp:spPr>
        <a:xfrm>
          <a:off x="3721720" y="2073195"/>
          <a:ext cx="1012960" cy="64322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985447-407F-472C-9753-75065DCA586A}">
      <dsp:nvSpPr>
        <dsp:cNvPr id="0" name=""/>
        <dsp:cNvSpPr/>
      </dsp:nvSpPr>
      <dsp:spPr>
        <a:xfrm>
          <a:off x="3834271" y="2180118"/>
          <a:ext cx="1012960" cy="643229"/>
        </a:xfrm>
        <a:prstGeom prst="roundRect">
          <a:avLst>
            <a:gd name="adj" fmla="val 10000"/>
          </a:avLst>
        </a:prstGeom>
        <a:solidFill>
          <a:srgbClr val="FF0000">
            <a:alpha val="90000"/>
          </a:srgb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a-IR" sz="1400" kern="1200" dirty="0" smtClean="0">
              <a:cs typeface="B Lotus" pitchFamily="2" charset="-78"/>
            </a:rPr>
            <a:t>جسمی/حرکتی</a:t>
          </a:r>
          <a:endParaRPr lang="en-US" sz="1400" kern="1200" dirty="0">
            <a:cs typeface="B Lotus" pitchFamily="2" charset="-78"/>
          </a:endParaRPr>
        </a:p>
      </dsp:txBody>
      <dsp:txXfrm>
        <a:off x="3853111" y="2198958"/>
        <a:ext cx="975280" cy="605549"/>
      </dsp:txXfrm>
    </dsp:sp>
    <dsp:sp modelId="{25AA8584-6D1D-418F-A1A2-3556486B813B}">
      <dsp:nvSpPr>
        <dsp:cNvPr id="0" name=""/>
        <dsp:cNvSpPr/>
      </dsp:nvSpPr>
      <dsp:spPr>
        <a:xfrm>
          <a:off x="2483657" y="3011027"/>
          <a:ext cx="1012960" cy="64322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AC4AEB-E37F-466A-AD7A-D51CAD9F5271}">
      <dsp:nvSpPr>
        <dsp:cNvPr id="0" name=""/>
        <dsp:cNvSpPr/>
      </dsp:nvSpPr>
      <dsp:spPr>
        <a:xfrm>
          <a:off x="2596208" y="3117951"/>
          <a:ext cx="1012960" cy="643229"/>
        </a:xfrm>
        <a:prstGeom prst="roundRect">
          <a:avLst>
            <a:gd name="adj" fmla="val 10000"/>
          </a:avLst>
        </a:prstGeom>
        <a:solidFill>
          <a:srgbClr val="00B0F0">
            <a:alpha val="90000"/>
          </a:srgb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a-IR" sz="1400" kern="1200" dirty="0" smtClean="0">
              <a:cs typeface="B Lotus" pitchFamily="2" charset="-78"/>
            </a:rPr>
            <a:t>قطع نخاع</a:t>
          </a:r>
          <a:endParaRPr lang="en-US" sz="1400" kern="1200" dirty="0">
            <a:cs typeface="B Lotus" pitchFamily="2" charset="-78"/>
          </a:endParaRPr>
        </a:p>
      </dsp:txBody>
      <dsp:txXfrm>
        <a:off x="2615048" y="3136791"/>
        <a:ext cx="975280" cy="605549"/>
      </dsp:txXfrm>
    </dsp:sp>
    <dsp:sp modelId="{6B0BBA54-45A8-4C7B-8593-69780333F338}">
      <dsp:nvSpPr>
        <dsp:cNvPr id="0" name=""/>
        <dsp:cNvSpPr/>
      </dsp:nvSpPr>
      <dsp:spPr>
        <a:xfrm>
          <a:off x="3721720" y="3011027"/>
          <a:ext cx="1012960" cy="64322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95B62D-675B-48A2-8ACE-9496A07A9F81}">
      <dsp:nvSpPr>
        <dsp:cNvPr id="0" name=""/>
        <dsp:cNvSpPr/>
      </dsp:nvSpPr>
      <dsp:spPr>
        <a:xfrm>
          <a:off x="3834271" y="3117951"/>
          <a:ext cx="1012960" cy="643229"/>
        </a:xfrm>
        <a:prstGeom prst="roundRect">
          <a:avLst>
            <a:gd name="adj" fmla="val 10000"/>
          </a:avLst>
        </a:prstGeom>
        <a:solidFill>
          <a:srgbClr val="00B0F0">
            <a:alpha val="90000"/>
          </a:srgb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a-IR" sz="1400" kern="1200" dirty="0" smtClean="0">
              <a:cs typeface="B Lotus" pitchFamily="2" charset="-78"/>
            </a:rPr>
            <a:t>فلج مغزی</a:t>
          </a:r>
          <a:endParaRPr lang="en-US" sz="1400" kern="1200" dirty="0">
            <a:cs typeface="B Lotus" pitchFamily="2" charset="-78"/>
          </a:endParaRPr>
        </a:p>
      </dsp:txBody>
      <dsp:txXfrm>
        <a:off x="3853111" y="3136791"/>
        <a:ext cx="975280" cy="605549"/>
      </dsp:txXfrm>
    </dsp:sp>
    <dsp:sp modelId="{234A2616-EC69-4739-B986-13AEAD66094C}">
      <dsp:nvSpPr>
        <dsp:cNvPr id="0" name=""/>
        <dsp:cNvSpPr/>
      </dsp:nvSpPr>
      <dsp:spPr>
        <a:xfrm>
          <a:off x="4959783" y="3011027"/>
          <a:ext cx="1012960" cy="64322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2FDF03-C752-40A8-9CA2-FA5DEACF2770}">
      <dsp:nvSpPr>
        <dsp:cNvPr id="0" name=""/>
        <dsp:cNvSpPr/>
      </dsp:nvSpPr>
      <dsp:spPr>
        <a:xfrm>
          <a:off x="5072334" y="3117951"/>
          <a:ext cx="1012960" cy="643229"/>
        </a:xfrm>
        <a:prstGeom prst="roundRect">
          <a:avLst>
            <a:gd name="adj" fmla="val 10000"/>
          </a:avLst>
        </a:prstGeom>
        <a:solidFill>
          <a:srgbClr val="00B0F0">
            <a:alpha val="90000"/>
          </a:srgb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a-IR" sz="1400" kern="1200" dirty="0" smtClean="0">
              <a:cs typeface="B Lotus" pitchFamily="2" charset="-78"/>
            </a:rPr>
            <a:t>قطع و نقص عضو</a:t>
          </a:r>
          <a:endParaRPr lang="en-US" sz="1400" kern="1200" dirty="0">
            <a:cs typeface="B Lotus" pitchFamily="2" charset="-78"/>
          </a:endParaRPr>
        </a:p>
      </dsp:txBody>
      <dsp:txXfrm>
        <a:off x="5091174" y="3136791"/>
        <a:ext cx="975280" cy="605549"/>
      </dsp:txXfrm>
    </dsp:sp>
    <dsp:sp modelId="{8FE4B4CA-9B74-4D78-B3B4-9A1C973CB313}">
      <dsp:nvSpPr>
        <dsp:cNvPr id="0" name=""/>
        <dsp:cNvSpPr/>
      </dsp:nvSpPr>
      <dsp:spPr>
        <a:xfrm>
          <a:off x="6801612" y="2054483"/>
          <a:ext cx="1012960" cy="64322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A5BC18-3FC6-4395-BD2D-20771B20F973}">
      <dsp:nvSpPr>
        <dsp:cNvPr id="0" name=""/>
        <dsp:cNvSpPr/>
      </dsp:nvSpPr>
      <dsp:spPr>
        <a:xfrm>
          <a:off x="6914163" y="2161407"/>
          <a:ext cx="1012960" cy="643229"/>
        </a:xfrm>
        <a:prstGeom prst="roundRect">
          <a:avLst>
            <a:gd name="adj" fmla="val 10000"/>
          </a:avLst>
        </a:prstGeom>
        <a:solidFill>
          <a:srgbClr val="FF0000">
            <a:alpha val="90000"/>
          </a:srgb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a-IR" sz="1400" kern="1200" dirty="0" smtClean="0">
              <a:cs typeface="B Lotus" pitchFamily="2" charset="-78"/>
            </a:rPr>
            <a:t>حسی</a:t>
          </a:r>
          <a:endParaRPr lang="en-US" sz="1400" kern="1200" dirty="0">
            <a:cs typeface="B Lotus" pitchFamily="2" charset="-78"/>
          </a:endParaRPr>
        </a:p>
      </dsp:txBody>
      <dsp:txXfrm>
        <a:off x="6933003" y="2180247"/>
        <a:ext cx="975280" cy="605549"/>
      </dsp:txXfrm>
    </dsp:sp>
    <dsp:sp modelId="{73E8ABE0-E9B0-41E5-AE72-7F6F0B4A45BB}">
      <dsp:nvSpPr>
        <dsp:cNvPr id="0" name=""/>
        <dsp:cNvSpPr/>
      </dsp:nvSpPr>
      <dsp:spPr>
        <a:xfrm>
          <a:off x="6197845" y="3011027"/>
          <a:ext cx="1012960" cy="64322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FB4612-4766-448A-91DD-E90A70B67BA6}">
      <dsp:nvSpPr>
        <dsp:cNvPr id="0" name=""/>
        <dsp:cNvSpPr/>
      </dsp:nvSpPr>
      <dsp:spPr>
        <a:xfrm>
          <a:off x="6310397" y="3117951"/>
          <a:ext cx="1012960" cy="643229"/>
        </a:xfrm>
        <a:prstGeom prst="roundRect">
          <a:avLst>
            <a:gd name="adj" fmla="val 10000"/>
          </a:avLst>
        </a:prstGeom>
        <a:solidFill>
          <a:srgbClr val="92D050">
            <a:alpha val="90000"/>
          </a:srgb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a-IR" sz="1400" kern="1200" dirty="0" smtClean="0">
              <a:cs typeface="B Lotus" pitchFamily="2" charset="-78"/>
            </a:rPr>
            <a:t>بینایی</a:t>
          </a:r>
          <a:endParaRPr lang="en-US" sz="1400" kern="1200" dirty="0">
            <a:cs typeface="B Lotus" pitchFamily="2" charset="-78"/>
          </a:endParaRPr>
        </a:p>
      </dsp:txBody>
      <dsp:txXfrm>
        <a:off x="6329237" y="3136791"/>
        <a:ext cx="975280" cy="605549"/>
      </dsp:txXfrm>
    </dsp:sp>
    <dsp:sp modelId="{46E43183-7432-4A45-9EDF-47AF6E0BBF32}">
      <dsp:nvSpPr>
        <dsp:cNvPr id="0" name=""/>
        <dsp:cNvSpPr/>
      </dsp:nvSpPr>
      <dsp:spPr>
        <a:xfrm>
          <a:off x="7435908" y="3011027"/>
          <a:ext cx="1012960" cy="64322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C1A163-2CEE-4CDB-8C21-2003D5CB35EE}">
      <dsp:nvSpPr>
        <dsp:cNvPr id="0" name=""/>
        <dsp:cNvSpPr/>
      </dsp:nvSpPr>
      <dsp:spPr>
        <a:xfrm>
          <a:off x="7548460" y="3117951"/>
          <a:ext cx="1012960" cy="643229"/>
        </a:xfrm>
        <a:prstGeom prst="roundRect">
          <a:avLst>
            <a:gd name="adj" fmla="val 10000"/>
          </a:avLst>
        </a:prstGeom>
        <a:solidFill>
          <a:srgbClr val="92D050">
            <a:alpha val="90000"/>
          </a:srgb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a-IR" sz="1400" kern="1200" dirty="0" smtClean="0">
              <a:cs typeface="B Lotus" pitchFamily="2" charset="-78"/>
            </a:rPr>
            <a:t>شنوایی</a:t>
          </a:r>
          <a:endParaRPr lang="en-US" sz="1400" kern="1200" dirty="0">
            <a:cs typeface="B Lotus" pitchFamily="2" charset="-78"/>
          </a:endParaRPr>
        </a:p>
      </dsp:txBody>
      <dsp:txXfrm>
        <a:off x="7567300" y="3136791"/>
        <a:ext cx="975280" cy="6055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19C244-73B8-4772-9E81-BC4ABABC1619}">
      <dsp:nvSpPr>
        <dsp:cNvPr id="0" name=""/>
        <dsp:cNvSpPr/>
      </dsp:nvSpPr>
      <dsp:spPr>
        <a:xfrm>
          <a:off x="7562676" y="3460715"/>
          <a:ext cx="91440" cy="404668"/>
        </a:xfrm>
        <a:custGeom>
          <a:avLst/>
          <a:gdLst/>
          <a:ahLst/>
          <a:cxnLst/>
          <a:rect l="0" t="0" r="0" b="0"/>
          <a:pathLst>
            <a:path>
              <a:moveTo>
                <a:pt x="45720" y="0"/>
              </a:moveTo>
              <a:lnTo>
                <a:pt x="45720" y="404668"/>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A555C3B-2D43-47CD-90B9-6AC48E955997}">
      <dsp:nvSpPr>
        <dsp:cNvPr id="0" name=""/>
        <dsp:cNvSpPr/>
      </dsp:nvSpPr>
      <dsp:spPr>
        <a:xfrm>
          <a:off x="6737122" y="2146800"/>
          <a:ext cx="871273" cy="430370"/>
        </a:xfrm>
        <a:custGeom>
          <a:avLst/>
          <a:gdLst/>
          <a:ahLst/>
          <a:cxnLst/>
          <a:rect l="0" t="0" r="0" b="0"/>
          <a:pathLst>
            <a:path>
              <a:moveTo>
                <a:pt x="0" y="0"/>
              </a:moveTo>
              <a:lnTo>
                <a:pt x="0" y="301471"/>
              </a:lnTo>
              <a:lnTo>
                <a:pt x="871273" y="301471"/>
              </a:lnTo>
              <a:lnTo>
                <a:pt x="871273" y="430370"/>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2717F5A-2471-4BB0-95F4-CB7739494746}">
      <dsp:nvSpPr>
        <dsp:cNvPr id="0" name=""/>
        <dsp:cNvSpPr/>
      </dsp:nvSpPr>
      <dsp:spPr>
        <a:xfrm>
          <a:off x="5862066" y="3460715"/>
          <a:ext cx="91440" cy="404668"/>
        </a:xfrm>
        <a:custGeom>
          <a:avLst/>
          <a:gdLst/>
          <a:ahLst/>
          <a:cxnLst/>
          <a:rect l="0" t="0" r="0" b="0"/>
          <a:pathLst>
            <a:path>
              <a:moveTo>
                <a:pt x="45720" y="0"/>
              </a:moveTo>
              <a:lnTo>
                <a:pt x="45720" y="404668"/>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A1FDE75-57D8-4595-9B73-031063681F65}">
      <dsp:nvSpPr>
        <dsp:cNvPr id="0" name=""/>
        <dsp:cNvSpPr/>
      </dsp:nvSpPr>
      <dsp:spPr>
        <a:xfrm>
          <a:off x="5907786" y="2146800"/>
          <a:ext cx="829336" cy="430370"/>
        </a:xfrm>
        <a:custGeom>
          <a:avLst/>
          <a:gdLst/>
          <a:ahLst/>
          <a:cxnLst/>
          <a:rect l="0" t="0" r="0" b="0"/>
          <a:pathLst>
            <a:path>
              <a:moveTo>
                <a:pt x="829336" y="0"/>
              </a:moveTo>
              <a:lnTo>
                <a:pt x="829336" y="301471"/>
              </a:lnTo>
              <a:lnTo>
                <a:pt x="0" y="301471"/>
              </a:lnTo>
              <a:lnTo>
                <a:pt x="0" y="430370"/>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0C02208-E657-47DD-872F-174AACF05D30}">
      <dsp:nvSpPr>
        <dsp:cNvPr id="0" name=""/>
        <dsp:cNvSpPr/>
      </dsp:nvSpPr>
      <dsp:spPr>
        <a:xfrm>
          <a:off x="4632328" y="884289"/>
          <a:ext cx="2104794" cy="378965"/>
        </a:xfrm>
        <a:custGeom>
          <a:avLst/>
          <a:gdLst/>
          <a:ahLst/>
          <a:cxnLst/>
          <a:rect l="0" t="0" r="0" b="0"/>
          <a:pathLst>
            <a:path>
              <a:moveTo>
                <a:pt x="0" y="0"/>
              </a:moveTo>
              <a:lnTo>
                <a:pt x="0" y="250067"/>
              </a:lnTo>
              <a:lnTo>
                <a:pt x="2104794" y="250067"/>
              </a:lnTo>
              <a:lnTo>
                <a:pt x="2104794" y="378965"/>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70A31E5-470B-4E99-B04F-BDA8DF45FFAF}">
      <dsp:nvSpPr>
        <dsp:cNvPr id="0" name=""/>
        <dsp:cNvSpPr/>
      </dsp:nvSpPr>
      <dsp:spPr>
        <a:xfrm>
          <a:off x="2506564" y="2172502"/>
          <a:ext cx="1700610" cy="404668"/>
        </a:xfrm>
        <a:custGeom>
          <a:avLst/>
          <a:gdLst/>
          <a:ahLst/>
          <a:cxnLst/>
          <a:rect l="0" t="0" r="0" b="0"/>
          <a:pathLst>
            <a:path>
              <a:moveTo>
                <a:pt x="0" y="0"/>
              </a:moveTo>
              <a:lnTo>
                <a:pt x="0" y="275769"/>
              </a:lnTo>
              <a:lnTo>
                <a:pt x="1700610" y="275769"/>
              </a:lnTo>
              <a:lnTo>
                <a:pt x="1700610" y="404668"/>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5A51BE-1F8E-4D49-936F-38C30FC4983E}">
      <dsp:nvSpPr>
        <dsp:cNvPr id="0" name=""/>
        <dsp:cNvSpPr/>
      </dsp:nvSpPr>
      <dsp:spPr>
        <a:xfrm>
          <a:off x="2460844" y="2172502"/>
          <a:ext cx="91440" cy="404668"/>
        </a:xfrm>
        <a:custGeom>
          <a:avLst/>
          <a:gdLst/>
          <a:ahLst/>
          <a:cxnLst/>
          <a:rect l="0" t="0" r="0" b="0"/>
          <a:pathLst>
            <a:path>
              <a:moveTo>
                <a:pt x="45720" y="0"/>
              </a:moveTo>
              <a:lnTo>
                <a:pt x="45720" y="404668"/>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AD928F0-1834-4E8A-BEFF-1786FC0854B6}">
      <dsp:nvSpPr>
        <dsp:cNvPr id="0" name=""/>
        <dsp:cNvSpPr/>
      </dsp:nvSpPr>
      <dsp:spPr>
        <a:xfrm>
          <a:off x="805954" y="2172502"/>
          <a:ext cx="1700610" cy="404668"/>
        </a:xfrm>
        <a:custGeom>
          <a:avLst/>
          <a:gdLst/>
          <a:ahLst/>
          <a:cxnLst/>
          <a:rect l="0" t="0" r="0" b="0"/>
          <a:pathLst>
            <a:path>
              <a:moveTo>
                <a:pt x="1700610" y="0"/>
              </a:moveTo>
              <a:lnTo>
                <a:pt x="1700610" y="275769"/>
              </a:lnTo>
              <a:lnTo>
                <a:pt x="0" y="275769"/>
              </a:lnTo>
              <a:lnTo>
                <a:pt x="0" y="404668"/>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9D938A9-4B49-476A-8CF0-463A4AE3B5E5}">
      <dsp:nvSpPr>
        <dsp:cNvPr id="0" name=""/>
        <dsp:cNvSpPr/>
      </dsp:nvSpPr>
      <dsp:spPr>
        <a:xfrm>
          <a:off x="2506564" y="884289"/>
          <a:ext cx="2125763" cy="404668"/>
        </a:xfrm>
        <a:custGeom>
          <a:avLst/>
          <a:gdLst/>
          <a:ahLst/>
          <a:cxnLst/>
          <a:rect l="0" t="0" r="0" b="0"/>
          <a:pathLst>
            <a:path>
              <a:moveTo>
                <a:pt x="2125763" y="0"/>
              </a:moveTo>
              <a:lnTo>
                <a:pt x="2125763" y="275769"/>
              </a:lnTo>
              <a:lnTo>
                <a:pt x="0" y="275769"/>
              </a:lnTo>
              <a:lnTo>
                <a:pt x="0" y="404668"/>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151AD5-89B3-4565-BAF9-9985B8681103}">
      <dsp:nvSpPr>
        <dsp:cNvPr id="0" name=""/>
        <dsp:cNvSpPr/>
      </dsp:nvSpPr>
      <dsp:spPr>
        <a:xfrm>
          <a:off x="3936623" y="745"/>
          <a:ext cx="1391408" cy="88354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89C6BF-8348-4EEB-A55A-6C1E36B63714}">
      <dsp:nvSpPr>
        <dsp:cNvPr id="0" name=""/>
        <dsp:cNvSpPr/>
      </dsp:nvSpPr>
      <dsp:spPr>
        <a:xfrm>
          <a:off x="4091224" y="147616"/>
          <a:ext cx="1391408" cy="88354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a-IR" sz="1400" kern="1200" dirty="0" smtClean="0">
              <a:cs typeface="B Lotus" pitchFamily="2" charset="-78"/>
            </a:rPr>
            <a:t>علل معلولیت</a:t>
          </a:r>
          <a:endParaRPr lang="en-US" sz="1400" kern="1200" dirty="0">
            <a:cs typeface="B Lotus" pitchFamily="2" charset="-78"/>
          </a:endParaRPr>
        </a:p>
      </dsp:txBody>
      <dsp:txXfrm>
        <a:off x="4117102" y="173494"/>
        <a:ext cx="1339652" cy="831788"/>
      </dsp:txXfrm>
    </dsp:sp>
    <dsp:sp modelId="{5BA8980C-2F6B-4838-8573-E0E333D325C1}">
      <dsp:nvSpPr>
        <dsp:cNvPr id="0" name=""/>
        <dsp:cNvSpPr/>
      </dsp:nvSpPr>
      <dsp:spPr>
        <a:xfrm>
          <a:off x="1810860" y="1288958"/>
          <a:ext cx="1391408" cy="88354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985447-407F-472C-9753-75065DCA586A}">
      <dsp:nvSpPr>
        <dsp:cNvPr id="0" name=""/>
        <dsp:cNvSpPr/>
      </dsp:nvSpPr>
      <dsp:spPr>
        <a:xfrm>
          <a:off x="1965461" y="1435828"/>
          <a:ext cx="1391408" cy="883544"/>
        </a:xfrm>
        <a:prstGeom prst="roundRect">
          <a:avLst>
            <a:gd name="adj" fmla="val 10000"/>
          </a:avLst>
        </a:prstGeom>
        <a:solidFill>
          <a:srgbClr val="FF0000">
            <a:alpha val="90000"/>
          </a:srgb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a-IR" sz="1400" kern="1200" dirty="0" smtClean="0">
              <a:cs typeface="B Lotus" pitchFamily="2" charset="-78"/>
            </a:rPr>
            <a:t>اکتسابی</a:t>
          </a:r>
          <a:endParaRPr lang="en-US" sz="1400" kern="1200" dirty="0">
            <a:cs typeface="B Lotus" pitchFamily="2" charset="-78"/>
          </a:endParaRPr>
        </a:p>
      </dsp:txBody>
      <dsp:txXfrm>
        <a:off x="1991339" y="1461706"/>
        <a:ext cx="1339652" cy="831788"/>
      </dsp:txXfrm>
    </dsp:sp>
    <dsp:sp modelId="{25AA8584-6D1D-418F-A1A2-3556486B813B}">
      <dsp:nvSpPr>
        <dsp:cNvPr id="0" name=""/>
        <dsp:cNvSpPr/>
      </dsp:nvSpPr>
      <dsp:spPr>
        <a:xfrm>
          <a:off x="110249" y="2577170"/>
          <a:ext cx="1391408" cy="88354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AC4AEB-E37F-466A-AD7A-D51CAD9F5271}">
      <dsp:nvSpPr>
        <dsp:cNvPr id="0" name=""/>
        <dsp:cNvSpPr/>
      </dsp:nvSpPr>
      <dsp:spPr>
        <a:xfrm>
          <a:off x="264850" y="2724041"/>
          <a:ext cx="1391408" cy="883544"/>
        </a:xfrm>
        <a:prstGeom prst="roundRect">
          <a:avLst>
            <a:gd name="adj" fmla="val 10000"/>
          </a:avLst>
        </a:prstGeom>
        <a:solidFill>
          <a:srgbClr val="00B0F0">
            <a:alpha val="90000"/>
          </a:srgb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a-IR" sz="1400" kern="1200" dirty="0" smtClean="0">
              <a:cs typeface="B Lotus" pitchFamily="2" charset="-78"/>
            </a:rPr>
            <a:t>تصادفات/ سوانح ورزشی</a:t>
          </a:r>
          <a:endParaRPr lang="en-US" sz="1400" kern="1200" dirty="0">
            <a:cs typeface="B Lotus" pitchFamily="2" charset="-78"/>
          </a:endParaRPr>
        </a:p>
      </dsp:txBody>
      <dsp:txXfrm>
        <a:off x="290728" y="2749919"/>
        <a:ext cx="1339652" cy="831788"/>
      </dsp:txXfrm>
    </dsp:sp>
    <dsp:sp modelId="{6B0BBA54-45A8-4C7B-8593-69780333F338}">
      <dsp:nvSpPr>
        <dsp:cNvPr id="0" name=""/>
        <dsp:cNvSpPr/>
      </dsp:nvSpPr>
      <dsp:spPr>
        <a:xfrm>
          <a:off x="1810860" y="2577170"/>
          <a:ext cx="1391408" cy="88354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95B62D-675B-48A2-8ACE-9496A07A9F81}">
      <dsp:nvSpPr>
        <dsp:cNvPr id="0" name=""/>
        <dsp:cNvSpPr/>
      </dsp:nvSpPr>
      <dsp:spPr>
        <a:xfrm>
          <a:off x="1965461" y="2724041"/>
          <a:ext cx="1391408" cy="883544"/>
        </a:xfrm>
        <a:prstGeom prst="roundRect">
          <a:avLst>
            <a:gd name="adj" fmla="val 10000"/>
          </a:avLst>
        </a:prstGeom>
        <a:solidFill>
          <a:srgbClr val="00B0F0">
            <a:alpha val="90000"/>
          </a:srgb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a-IR" sz="1400" kern="1200" dirty="0" smtClean="0">
              <a:cs typeface="B Lotus" pitchFamily="2" charset="-78"/>
            </a:rPr>
            <a:t>حوادث طبیعی</a:t>
          </a:r>
          <a:endParaRPr lang="en-US" sz="1400" kern="1200" dirty="0">
            <a:cs typeface="B Lotus" pitchFamily="2" charset="-78"/>
          </a:endParaRPr>
        </a:p>
      </dsp:txBody>
      <dsp:txXfrm>
        <a:off x="1991339" y="2749919"/>
        <a:ext cx="1339652" cy="831788"/>
      </dsp:txXfrm>
    </dsp:sp>
    <dsp:sp modelId="{234A2616-EC69-4739-B986-13AEAD66094C}">
      <dsp:nvSpPr>
        <dsp:cNvPr id="0" name=""/>
        <dsp:cNvSpPr/>
      </dsp:nvSpPr>
      <dsp:spPr>
        <a:xfrm>
          <a:off x="3511471" y="2577170"/>
          <a:ext cx="1391408" cy="88354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2FDF03-C752-40A8-9CA2-FA5DEACF2770}">
      <dsp:nvSpPr>
        <dsp:cNvPr id="0" name=""/>
        <dsp:cNvSpPr/>
      </dsp:nvSpPr>
      <dsp:spPr>
        <a:xfrm>
          <a:off x="3666072" y="2724041"/>
          <a:ext cx="1391408" cy="883544"/>
        </a:xfrm>
        <a:prstGeom prst="roundRect">
          <a:avLst>
            <a:gd name="adj" fmla="val 10000"/>
          </a:avLst>
        </a:prstGeom>
        <a:solidFill>
          <a:srgbClr val="00B0F0">
            <a:alpha val="90000"/>
          </a:srgb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a-IR" sz="1400" kern="1200" dirty="0" smtClean="0">
              <a:cs typeface="B Lotus" pitchFamily="2" charset="-78"/>
            </a:rPr>
            <a:t>بیماری ها</a:t>
          </a:r>
          <a:endParaRPr lang="en-US" sz="1400" kern="1200" dirty="0">
            <a:cs typeface="B Lotus" pitchFamily="2" charset="-78"/>
          </a:endParaRPr>
        </a:p>
      </dsp:txBody>
      <dsp:txXfrm>
        <a:off x="3691950" y="2749919"/>
        <a:ext cx="1339652" cy="831788"/>
      </dsp:txXfrm>
    </dsp:sp>
    <dsp:sp modelId="{8FE4B4CA-9B74-4D78-B3B4-9A1C973CB313}">
      <dsp:nvSpPr>
        <dsp:cNvPr id="0" name=""/>
        <dsp:cNvSpPr/>
      </dsp:nvSpPr>
      <dsp:spPr>
        <a:xfrm>
          <a:off x="6041418" y="1263255"/>
          <a:ext cx="1391408" cy="88354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A5BC18-3FC6-4395-BD2D-20771B20F973}">
      <dsp:nvSpPr>
        <dsp:cNvPr id="0" name=""/>
        <dsp:cNvSpPr/>
      </dsp:nvSpPr>
      <dsp:spPr>
        <a:xfrm>
          <a:off x="6196019" y="1410126"/>
          <a:ext cx="1391408" cy="883544"/>
        </a:xfrm>
        <a:prstGeom prst="roundRect">
          <a:avLst>
            <a:gd name="adj" fmla="val 10000"/>
          </a:avLst>
        </a:prstGeom>
        <a:solidFill>
          <a:srgbClr val="FF0000">
            <a:alpha val="90000"/>
          </a:srgb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a-IR" sz="1400" kern="1200" dirty="0" smtClean="0">
              <a:cs typeface="B Lotus" pitchFamily="2" charset="-78"/>
            </a:rPr>
            <a:t>مادرزادی</a:t>
          </a:r>
          <a:endParaRPr lang="en-US" sz="1400" kern="1200" dirty="0">
            <a:cs typeface="B Lotus" pitchFamily="2" charset="-78"/>
          </a:endParaRPr>
        </a:p>
      </dsp:txBody>
      <dsp:txXfrm>
        <a:off x="6221897" y="1436004"/>
        <a:ext cx="1339652" cy="831788"/>
      </dsp:txXfrm>
    </dsp:sp>
    <dsp:sp modelId="{73E8ABE0-E9B0-41E5-AE72-7F6F0B4A45BB}">
      <dsp:nvSpPr>
        <dsp:cNvPr id="0" name=""/>
        <dsp:cNvSpPr/>
      </dsp:nvSpPr>
      <dsp:spPr>
        <a:xfrm>
          <a:off x="5212081" y="2577170"/>
          <a:ext cx="1391408" cy="88354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FB4612-4766-448A-91DD-E90A70B67BA6}">
      <dsp:nvSpPr>
        <dsp:cNvPr id="0" name=""/>
        <dsp:cNvSpPr/>
      </dsp:nvSpPr>
      <dsp:spPr>
        <a:xfrm>
          <a:off x="5366682" y="2724041"/>
          <a:ext cx="1391408" cy="883544"/>
        </a:xfrm>
        <a:prstGeom prst="roundRect">
          <a:avLst>
            <a:gd name="adj" fmla="val 10000"/>
          </a:avLst>
        </a:prstGeom>
        <a:solidFill>
          <a:srgbClr val="92D050">
            <a:alpha val="90000"/>
          </a:srgb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a-IR" sz="1400" kern="1200" dirty="0" smtClean="0">
              <a:cs typeface="B Lotus" pitchFamily="2" charset="-78"/>
            </a:rPr>
            <a:t>حین تولد</a:t>
          </a:r>
          <a:endParaRPr lang="en-US" sz="1400" kern="1200" dirty="0">
            <a:cs typeface="B Lotus" pitchFamily="2" charset="-78"/>
          </a:endParaRPr>
        </a:p>
      </dsp:txBody>
      <dsp:txXfrm>
        <a:off x="5392560" y="2749919"/>
        <a:ext cx="1339652" cy="831788"/>
      </dsp:txXfrm>
    </dsp:sp>
    <dsp:sp modelId="{6E43B790-0965-429F-80A2-AF7EE5A9002F}">
      <dsp:nvSpPr>
        <dsp:cNvPr id="0" name=""/>
        <dsp:cNvSpPr/>
      </dsp:nvSpPr>
      <dsp:spPr>
        <a:xfrm>
          <a:off x="5212081" y="3865383"/>
          <a:ext cx="1391408" cy="88354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94FC54-71F1-48E0-911E-F1F65B9C5791}">
      <dsp:nvSpPr>
        <dsp:cNvPr id="0" name=""/>
        <dsp:cNvSpPr/>
      </dsp:nvSpPr>
      <dsp:spPr>
        <a:xfrm>
          <a:off x="5366682" y="4012254"/>
          <a:ext cx="1391408" cy="88354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fa-IR" sz="1300" kern="1200" dirty="0" smtClean="0"/>
            <a:t>قطع خونرسانی هنگام تولد سی پی/ دررفتگی لگن مادر</a:t>
          </a:r>
          <a:endParaRPr lang="en-US" sz="1300" kern="1200" dirty="0"/>
        </a:p>
      </dsp:txBody>
      <dsp:txXfrm>
        <a:off x="5392560" y="4038132"/>
        <a:ext cx="1339652" cy="831788"/>
      </dsp:txXfrm>
    </dsp:sp>
    <dsp:sp modelId="{46E43183-7432-4A45-9EDF-47AF6E0BBF32}">
      <dsp:nvSpPr>
        <dsp:cNvPr id="0" name=""/>
        <dsp:cNvSpPr/>
      </dsp:nvSpPr>
      <dsp:spPr>
        <a:xfrm>
          <a:off x="6912692" y="2577170"/>
          <a:ext cx="1391408" cy="88354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C1A163-2CEE-4CDB-8C21-2003D5CB35EE}">
      <dsp:nvSpPr>
        <dsp:cNvPr id="0" name=""/>
        <dsp:cNvSpPr/>
      </dsp:nvSpPr>
      <dsp:spPr>
        <a:xfrm>
          <a:off x="7067293" y="2724041"/>
          <a:ext cx="1391408" cy="883544"/>
        </a:xfrm>
        <a:prstGeom prst="roundRect">
          <a:avLst>
            <a:gd name="adj" fmla="val 10000"/>
          </a:avLst>
        </a:prstGeom>
        <a:solidFill>
          <a:srgbClr val="92D050">
            <a:alpha val="90000"/>
          </a:srgb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a-IR" sz="1400" kern="1200" dirty="0" smtClean="0">
              <a:cs typeface="B Lotus" pitchFamily="2" charset="-78"/>
            </a:rPr>
            <a:t>قبل از تولد</a:t>
          </a:r>
          <a:endParaRPr lang="en-US" sz="1400" kern="1200" dirty="0">
            <a:cs typeface="B Lotus" pitchFamily="2" charset="-78"/>
          </a:endParaRPr>
        </a:p>
      </dsp:txBody>
      <dsp:txXfrm>
        <a:off x="7093171" y="2749919"/>
        <a:ext cx="1339652" cy="831788"/>
      </dsp:txXfrm>
    </dsp:sp>
    <dsp:sp modelId="{E01486F6-8DDB-4BDE-A447-CD45E33158B6}">
      <dsp:nvSpPr>
        <dsp:cNvPr id="0" name=""/>
        <dsp:cNvSpPr/>
      </dsp:nvSpPr>
      <dsp:spPr>
        <a:xfrm>
          <a:off x="6912692" y="3865383"/>
          <a:ext cx="1391408" cy="88354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385ED6-543D-43FB-9FA0-C52FA058EE7F}">
      <dsp:nvSpPr>
        <dsp:cNvPr id="0" name=""/>
        <dsp:cNvSpPr/>
      </dsp:nvSpPr>
      <dsp:spPr>
        <a:xfrm>
          <a:off x="7067293" y="4012254"/>
          <a:ext cx="1391408" cy="88354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fa-IR" sz="1300" kern="1200" dirty="0" smtClean="0"/>
            <a:t>ارثی/ بیماری های مادر/ مصرف دخانیات مادر/ اشعه ایکس/ فشارهای روانی</a:t>
          </a:r>
          <a:endParaRPr lang="en-US" sz="1300" kern="1200" dirty="0"/>
        </a:p>
      </dsp:txBody>
      <dsp:txXfrm>
        <a:off x="7093171" y="4038132"/>
        <a:ext cx="1339652" cy="8317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BE8B33-3593-4E9D-A6C7-AAE9320419F2}">
      <dsp:nvSpPr>
        <dsp:cNvPr id="0" name=""/>
        <dsp:cNvSpPr/>
      </dsp:nvSpPr>
      <dsp:spPr>
        <a:xfrm>
          <a:off x="-292359" y="0"/>
          <a:ext cx="4495800" cy="4495800"/>
        </a:xfrm>
        <a:prstGeom prst="pie">
          <a:avLst>
            <a:gd name="adj1" fmla="val 5400000"/>
            <a:gd name="adj2" fmla="val 1620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A593D3-A786-4EDF-820E-4B6A9A9B3BA2}">
      <dsp:nvSpPr>
        <dsp:cNvPr id="0" name=""/>
        <dsp:cNvSpPr/>
      </dsp:nvSpPr>
      <dsp:spPr>
        <a:xfrm>
          <a:off x="1955540" y="0"/>
          <a:ext cx="5905500" cy="44958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880" tIns="182880" rIns="182880" bIns="182880" numCol="1" spcCol="1270" anchor="ctr" anchorCtr="0">
          <a:noAutofit/>
        </a:bodyPr>
        <a:lstStyle/>
        <a:p>
          <a:pPr lvl="0" algn="ctr" defTabSz="2133600" rtl="1">
            <a:lnSpc>
              <a:spcPct val="90000"/>
            </a:lnSpc>
            <a:spcBef>
              <a:spcPct val="0"/>
            </a:spcBef>
            <a:spcAft>
              <a:spcPct val="35000"/>
            </a:spcAft>
          </a:pPr>
          <a:r>
            <a:rPr lang="fa-IR" sz="4800" kern="1200" dirty="0" smtClean="0">
              <a:cs typeface="B Lotus" pitchFamily="2" charset="-78"/>
            </a:rPr>
            <a:t>اهداف عمومی</a:t>
          </a:r>
          <a:endParaRPr lang="en-US" sz="4800" kern="1200" dirty="0">
            <a:cs typeface="B Lotus" pitchFamily="2" charset="-78"/>
          </a:endParaRPr>
        </a:p>
      </dsp:txBody>
      <dsp:txXfrm>
        <a:off x="1955540" y="0"/>
        <a:ext cx="2952750" cy="2135505"/>
      </dsp:txXfrm>
    </dsp:sp>
    <dsp:sp modelId="{886842B2-8E08-4BAA-A204-EAF547E6FB66}">
      <dsp:nvSpPr>
        <dsp:cNvPr id="0" name=""/>
        <dsp:cNvSpPr/>
      </dsp:nvSpPr>
      <dsp:spPr>
        <a:xfrm>
          <a:off x="887788" y="2135505"/>
          <a:ext cx="2135505" cy="2135505"/>
        </a:xfrm>
        <a:prstGeom prst="pie">
          <a:avLst>
            <a:gd name="adj1" fmla="val 5400000"/>
            <a:gd name="adj2" fmla="val 1620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6D2054-12A7-43A3-B442-ADBA333A653E}">
      <dsp:nvSpPr>
        <dsp:cNvPr id="0" name=""/>
        <dsp:cNvSpPr/>
      </dsp:nvSpPr>
      <dsp:spPr>
        <a:xfrm>
          <a:off x="1955540" y="2135505"/>
          <a:ext cx="5905500" cy="2135505"/>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880" tIns="182880" rIns="182880" bIns="182880" numCol="1" spcCol="1270" anchor="ctr" anchorCtr="0">
          <a:noAutofit/>
        </a:bodyPr>
        <a:lstStyle/>
        <a:p>
          <a:pPr lvl="0" algn="ctr" defTabSz="2133600" rtl="1">
            <a:lnSpc>
              <a:spcPct val="90000"/>
            </a:lnSpc>
            <a:spcBef>
              <a:spcPct val="0"/>
            </a:spcBef>
            <a:spcAft>
              <a:spcPct val="35000"/>
            </a:spcAft>
          </a:pPr>
          <a:r>
            <a:rPr lang="fa-IR" sz="4800" kern="1200" dirty="0" smtClean="0">
              <a:cs typeface="B Lotus" pitchFamily="2" charset="-78"/>
            </a:rPr>
            <a:t>اهداف اختصاصی</a:t>
          </a:r>
          <a:endParaRPr lang="en-US" sz="4800" kern="1200" dirty="0">
            <a:cs typeface="B Lotus" pitchFamily="2" charset="-78"/>
          </a:endParaRPr>
        </a:p>
      </dsp:txBody>
      <dsp:txXfrm>
        <a:off x="1955540" y="2135505"/>
        <a:ext cx="2952750" cy="2135505"/>
      </dsp:txXfrm>
    </dsp:sp>
    <dsp:sp modelId="{05F0F967-5D23-4636-93F8-779E6D195456}">
      <dsp:nvSpPr>
        <dsp:cNvPr id="0" name=""/>
        <dsp:cNvSpPr/>
      </dsp:nvSpPr>
      <dsp:spPr>
        <a:xfrm>
          <a:off x="4323572" y="0"/>
          <a:ext cx="4122186" cy="2135505"/>
        </a:xfrm>
        <a:prstGeom prst="rect">
          <a:avLst/>
        </a:prstGeom>
        <a:noFill/>
        <a:ln w="1905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171450" lvl="1" indent="-171450" algn="r" defTabSz="711200" rtl="1">
            <a:lnSpc>
              <a:spcPct val="90000"/>
            </a:lnSpc>
            <a:spcBef>
              <a:spcPct val="0"/>
            </a:spcBef>
            <a:spcAft>
              <a:spcPct val="15000"/>
            </a:spcAft>
            <a:buChar char="••"/>
          </a:pPr>
          <a:r>
            <a:rPr lang="fa-IR" sz="1600" kern="1200" dirty="0" smtClean="0">
              <a:cs typeface="B Lotus" pitchFamily="2" charset="-78"/>
            </a:rPr>
            <a:t>فیزیولوژیک/ مهارتی</a:t>
          </a:r>
          <a:r>
            <a:rPr lang="en-US" sz="1600" kern="1200" dirty="0" smtClean="0">
              <a:cs typeface="B Lotus" pitchFamily="2" charset="-78"/>
            </a:rPr>
            <a:t> </a:t>
          </a:r>
          <a:r>
            <a:rPr lang="fa-IR" sz="1600" kern="1200" dirty="0" smtClean="0">
              <a:cs typeface="B Lotus" pitchFamily="2" charset="-78"/>
            </a:rPr>
            <a:t> (آمادگی جسمانی، مهارتها و به کارگیری آن)</a:t>
          </a:r>
          <a:endParaRPr lang="en-US" sz="1600" kern="1200" dirty="0">
            <a:cs typeface="B Lotus" pitchFamily="2" charset="-78"/>
          </a:endParaRPr>
        </a:p>
        <a:p>
          <a:pPr marL="171450" lvl="1" indent="-171450" algn="r" defTabSz="711200" rtl="1">
            <a:lnSpc>
              <a:spcPct val="90000"/>
            </a:lnSpc>
            <a:spcBef>
              <a:spcPct val="0"/>
            </a:spcBef>
            <a:spcAft>
              <a:spcPct val="15000"/>
            </a:spcAft>
            <a:buChar char="••"/>
          </a:pPr>
          <a:r>
            <a:rPr lang="fa-IR" sz="1600" kern="1200" dirty="0" smtClean="0">
              <a:cs typeface="B Lotus" pitchFamily="2" charset="-78"/>
            </a:rPr>
            <a:t>ذهنی/ روانی</a:t>
          </a:r>
          <a:endParaRPr lang="en-US" sz="1600" kern="1200" dirty="0">
            <a:cs typeface="B Lotus" pitchFamily="2" charset="-78"/>
          </a:endParaRPr>
        </a:p>
        <a:p>
          <a:pPr marL="171450" lvl="1" indent="-171450" algn="r" defTabSz="711200" rtl="1">
            <a:lnSpc>
              <a:spcPct val="90000"/>
            </a:lnSpc>
            <a:spcBef>
              <a:spcPct val="0"/>
            </a:spcBef>
            <a:spcAft>
              <a:spcPct val="15000"/>
            </a:spcAft>
            <a:buChar char="••"/>
          </a:pPr>
          <a:r>
            <a:rPr lang="fa-IR" sz="1600" kern="1200" dirty="0" smtClean="0">
              <a:cs typeface="B Lotus" pitchFamily="2" charset="-78"/>
            </a:rPr>
            <a:t>پیشگیری از تشدید و توسعه معلولیت</a:t>
          </a:r>
          <a:endParaRPr lang="en-US" sz="1600" kern="1200" dirty="0">
            <a:cs typeface="B Lotus" pitchFamily="2" charset="-78"/>
          </a:endParaRPr>
        </a:p>
        <a:p>
          <a:pPr marL="171450" lvl="1" indent="-171450" algn="r" defTabSz="711200" rtl="1">
            <a:lnSpc>
              <a:spcPct val="90000"/>
            </a:lnSpc>
            <a:spcBef>
              <a:spcPct val="0"/>
            </a:spcBef>
            <a:spcAft>
              <a:spcPct val="15000"/>
            </a:spcAft>
            <a:buChar char="••"/>
          </a:pPr>
          <a:r>
            <a:rPr lang="fa-IR" sz="1600" kern="1200" dirty="0" smtClean="0">
              <a:cs typeface="B Lotus" pitchFamily="2" charset="-78"/>
            </a:rPr>
            <a:t>اجتماعی</a:t>
          </a:r>
          <a:endParaRPr lang="en-US" sz="1600" kern="1200" dirty="0">
            <a:cs typeface="B Lotus" pitchFamily="2" charset="-78"/>
          </a:endParaRPr>
        </a:p>
        <a:p>
          <a:pPr marL="171450" lvl="1" indent="-171450" algn="r" defTabSz="711200" rtl="1">
            <a:lnSpc>
              <a:spcPct val="90000"/>
            </a:lnSpc>
            <a:spcBef>
              <a:spcPct val="0"/>
            </a:spcBef>
            <a:spcAft>
              <a:spcPct val="15000"/>
            </a:spcAft>
            <a:buChar char="••"/>
          </a:pPr>
          <a:r>
            <a:rPr lang="fa-IR" sz="1600" kern="1200" dirty="0" smtClean="0">
              <a:cs typeface="B Lotus" pitchFamily="2" charset="-78"/>
            </a:rPr>
            <a:t>کمک به بازیابی توانایی های قبلی</a:t>
          </a:r>
          <a:endParaRPr lang="en-US" sz="1600" kern="1200" dirty="0">
            <a:cs typeface="B Lotus" pitchFamily="2" charset="-78"/>
          </a:endParaRPr>
        </a:p>
      </dsp:txBody>
      <dsp:txXfrm>
        <a:off x="4323572" y="0"/>
        <a:ext cx="4122186" cy="2135505"/>
      </dsp:txXfrm>
    </dsp:sp>
    <dsp:sp modelId="{E6A10575-E0BF-4F90-BF77-19E3068796FB}">
      <dsp:nvSpPr>
        <dsp:cNvPr id="0" name=""/>
        <dsp:cNvSpPr/>
      </dsp:nvSpPr>
      <dsp:spPr>
        <a:xfrm>
          <a:off x="4908290" y="2135505"/>
          <a:ext cx="2952750" cy="2135505"/>
        </a:xfrm>
        <a:prstGeom prst="rect">
          <a:avLst/>
        </a:prstGeom>
        <a:noFill/>
        <a:ln w="1905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r" defTabSz="1066800" rtl="1">
            <a:lnSpc>
              <a:spcPct val="90000"/>
            </a:lnSpc>
            <a:spcBef>
              <a:spcPct val="0"/>
            </a:spcBef>
            <a:spcAft>
              <a:spcPct val="15000"/>
            </a:spcAft>
            <a:buChar char="••"/>
          </a:pPr>
          <a:r>
            <a:rPr lang="fa-IR" sz="2400" kern="1200" dirty="0" smtClean="0">
              <a:cs typeface="B Lotus" pitchFamily="2" charset="-78"/>
            </a:rPr>
            <a:t>اهداف اختصاصی با توجه به نوع و شدت معلولیت و نوع ورزش تعیین می گردد.</a:t>
          </a:r>
          <a:endParaRPr lang="en-US" sz="2400" kern="1200" dirty="0">
            <a:cs typeface="B Lotus" pitchFamily="2" charset="-78"/>
          </a:endParaRPr>
        </a:p>
      </dsp:txBody>
      <dsp:txXfrm>
        <a:off x="4908290" y="2135505"/>
        <a:ext cx="2952750" cy="213550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3EE78D-7CBF-48F0-BC46-A47119283F9E}">
      <dsp:nvSpPr>
        <dsp:cNvPr id="0" name=""/>
        <dsp:cNvSpPr/>
      </dsp:nvSpPr>
      <dsp:spPr>
        <a:xfrm>
          <a:off x="5867956" y="3759613"/>
          <a:ext cx="1137169" cy="320339"/>
        </a:xfrm>
        <a:custGeom>
          <a:avLst/>
          <a:gdLst/>
          <a:ahLst/>
          <a:cxnLst/>
          <a:rect l="0" t="0" r="0" b="0"/>
          <a:pathLst>
            <a:path>
              <a:moveTo>
                <a:pt x="0" y="0"/>
              </a:moveTo>
              <a:lnTo>
                <a:pt x="0" y="218301"/>
              </a:lnTo>
              <a:lnTo>
                <a:pt x="1137169" y="218301"/>
              </a:lnTo>
              <a:lnTo>
                <a:pt x="1137169" y="320339"/>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097D241-9C70-46C9-9A59-3EF92F184746}">
      <dsp:nvSpPr>
        <dsp:cNvPr id="0" name=""/>
        <dsp:cNvSpPr/>
      </dsp:nvSpPr>
      <dsp:spPr>
        <a:xfrm>
          <a:off x="4909585" y="3759613"/>
          <a:ext cx="958370" cy="320339"/>
        </a:xfrm>
        <a:custGeom>
          <a:avLst/>
          <a:gdLst/>
          <a:ahLst/>
          <a:cxnLst/>
          <a:rect l="0" t="0" r="0" b="0"/>
          <a:pathLst>
            <a:path>
              <a:moveTo>
                <a:pt x="958370" y="0"/>
              </a:moveTo>
              <a:lnTo>
                <a:pt x="958370" y="218301"/>
              </a:lnTo>
              <a:lnTo>
                <a:pt x="0" y="218301"/>
              </a:lnTo>
              <a:lnTo>
                <a:pt x="0" y="320339"/>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3DFBE3A-6B04-410E-9C2E-D25C6A0FF8B5}">
      <dsp:nvSpPr>
        <dsp:cNvPr id="0" name=""/>
        <dsp:cNvSpPr/>
      </dsp:nvSpPr>
      <dsp:spPr>
        <a:xfrm>
          <a:off x="5194845" y="2739851"/>
          <a:ext cx="673110" cy="320339"/>
        </a:xfrm>
        <a:custGeom>
          <a:avLst/>
          <a:gdLst/>
          <a:ahLst/>
          <a:cxnLst/>
          <a:rect l="0" t="0" r="0" b="0"/>
          <a:pathLst>
            <a:path>
              <a:moveTo>
                <a:pt x="0" y="0"/>
              </a:moveTo>
              <a:lnTo>
                <a:pt x="0" y="218301"/>
              </a:lnTo>
              <a:lnTo>
                <a:pt x="673110" y="218301"/>
              </a:lnTo>
              <a:lnTo>
                <a:pt x="673110" y="320339"/>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5A46808-4B01-4B8A-958C-EC32BB535D54}">
      <dsp:nvSpPr>
        <dsp:cNvPr id="0" name=""/>
        <dsp:cNvSpPr/>
      </dsp:nvSpPr>
      <dsp:spPr>
        <a:xfrm>
          <a:off x="4521735" y="2739851"/>
          <a:ext cx="673110" cy="320339"/>
        </a:xfrm>
        <a:custGeom>
          <a:avLst/>
          <a:gdLst/>
          <a:ahLst/>
          <a:cxnLst/>
          <a:rect l="0" t="0" r="0" b="0"/>
          <a:pathLst>
            <a:path>
              <a:moveTo>
                <a:pt x="673110" y="0"/>
              </a:moveTo>
              <a:lnTo>
                <a:pt x="673110" y="218301"/>
              </a:lnTo>
              <a:lnTo>
                <a:pt x="0" y="218301"/>
              </a:lnTo>
              <a:lnTo>
                <a:pt x="0" y="320339"/>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A555C3B-2D43-47CD-90B9-6AC48E955997}">
      <dsp:nvSpPr>
        <dsp:cNvPr id="0" name=""/>
        <dsp:cNvSpPr/>
      </dsp:nvSpPr>
      <dsp:spPr>
        <a:xfrm>
          <a:off x="3832025" y="1699742"/>
          <a:ext cx="1362819" cy="340685"/>
        </a:xfrm>
        <a:custGeom>
          <a:avLst/>
          <a:gdLst/>
          <a:ahLst/>
          <a:cxnLst/>
          <a:rect l="0" t="0" r="0" b="0"/>
          <a:pathLst>
            <a:path>
              <a:moveTo>
                <a:pt x="0" y="0"/>
              </a:moveTo>
              <a:lnTo>
                <a:pt x="0" y="238648"/>
              </a:lnTo>
              <a:lnTo>
                <a:pt x="1362819" y="238648"/>
              </a:lnTo>
              <a:lnTo>
                <a:pt x="1362819" y="340685"/>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83FD1C0-5A5F-4D58-8499-63BA4597F4C2}">
      <dsp:nvSpPr>
        <dsp:cNvPr id="0" name=""/>
        <dsp:cNvSpPr/>
      </dsp:nvSpPr>
      <dsp:spPr>
        <a:xfrm>
          <a:off x="2502403" y="2739851"/>
          <a:ext cx="673110" cy="320339"/>
        </a:xfrm>
        <a:custGeom>
          <a:avLst/>
          <a:gdLst/>
          <a:ahLst/>
          <a:cxnLst/>
          <a:rect l="0" t="0" r="0" b="0"/>
          <a:pathLst>
            <a:path>
              <a:moveTo>
                <a:pt x="0" y="0"/>
              </a:moveTo>
              <a:lnTo>
                <a:pt x="0" y="218301"/>
              </a:lnTo>
              <a:lnTo>
                <a:pt x="673110" y="218301"/>
              </a:lnTo>
              <a:lnTo>
                <a:pt x="673110" y="320339"/>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803F9B5-3C62-4482-9780-BABA0A43238D}">
      <dsp:nvSpPr>
        <dsp:cNvPr id="0" name=""/>
        <dsp:cNvSpPr/>
      </dsp:nvSpPr>
      <dsp:spPr>
        <a:xfrm>
          <a:off x="1829293" y="2739851"/>
          <a:ext cx="673110" cy="320339"/>
        </a:xfrm>
        <a:custGeom>
          <a:avLst/>
          <a:gdLst/>
          <a:ahLst/>
          <a:cxnLst/>
          <a:rect l="0" t="0" r="0" b="0"/>
          <a:pathLst>
            <a:path>
              <a:moveTo>
                <a:pt x="673110" y="0"/>
              </a:moveTo>
              <a:lnTo>
                <a:pt x="673110" y="218301"/>
              </a:lnTo>
              <a:lnTo>
                <a:pt x="0" y="218301"/>
              </a:lnTo>
              <a:lnTo>
                <a:pt x="0" y="320339"/>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A1FDE75-57D8-4595-9B73-031063681F65}">
      <dsp:nvSpPr>
        <dsp:cNvPr id="0" name=""/>
        <dsp:cNvSpPr/>
      </dsp:nvSpPr>
      <dsp:spPr>
        <a:xfrm>
          <a:off x="2502403" y="1699742"/>
          <a:ext cx="1329621" cy="340685"/>
        </a:xfrm>
        <a:custGeom>
          <a:avLst/>
          <a:gdLst/>
          <a:ahLst/>
          <a:cxnLst/>
          <a:rect l="0" t="0" r="0" b="0"/>
          <a:pathLst>
            <a:path>
              <a:moveTo>
                <a:pt x="1329621" y="0"/>
              </a:moveTo>
              <a:lnTo>
                <a:pt x="1329621" y="238648"/>
              </a:lnTo>
              <a:lnTo>
                <a:pt x="0" y="238648"/>
              </a:lnTo>
              <a:lnTo>
                <a:pt x="0" y="340685"/>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0C02208-E657-47DD-872F-174AACF05D30}">
      <dsp:nvSpPr>
        <dsp:cNvPr id="0" name=""/>
        <dsp:cNvSpPr/>
      </dsp:nvSpPr>
      <dsp:spPr>
        <a:xfrm>
          <a:off x="2502403" y="700326"/>
          <a:ext cx="1329621" cy="299993"/>
        </a:xfrm>
        <a:custGeom>
          <a:avLst/>
          <a:gdLst/>
          <a:ahLst/>
          <a:cxnLst/>
          <a:rect l="0" t="0" r="0" b="0"/>
          <a:pathLst>
            <a:path>
              <a:moveTo>
                <a:pt x="0" y="0"/>
              </a:moveTo>
              <a:lnTo>
                <a:pt x="0" y="197955"/>
              </a:lnTo>
              <a:lnTo>
                <a:pt x="1329621" y="197955"/>
              </a:lnTo>
              <a:lnTo>
                <a:pt x="1329621" y="299993"/>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9D938A9-4B49-476A-8CF0-463A4AE3B5E5}">
      <dsp:nvSpPr>
        <dsp:cNvPr id="0" name=""/>
        <dsp:cNvSpPr/>
      </dsp:nvSpPr>
      <dsp:spPr>
        <a:xfrm>
          <a:off x="2456683" y="700326"/>
          <a:ext cx="91440" cy="320339"/>
        </a:xfrm>
        <a:custGeom>
          <a:avLst/>
          <a:gdLst/>
          <a:ahLst/>
          <a:cxnLst/>
          <a:rect l="0" t="0" r="0" b="0"/>
          <a:pathLst>
            <a:path>
              <a:moveTo>
                <a:pt x="45720" y="0"/>
              </a:moveTo>
              <a:lnTo>
                <a:pt x="45720" y="320339"/>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DC92DD8-9FE3-4560-AE5A-1122AEC4E750}">
      <dsp:nvSpPr>
        <dsp:cNvPr id="0" name=""/>
        <dsp:cNvSpPr/>
      </dsp:nvSpPr>
      <dsp:spPr>
        <a:xfrm>
          <a:off x="1156183" y="700326"/>
          <a:ext cx="1346220" cy="320339"/>
        </a:xfrm>
        <a:custGeom>
          <a:avLst/>
          <a:gdLst/>
          <a:ahLst/>
          <a:cxnLst/>
          <a:rect l="0" t="0" r="0" b="0"/>
          <a:pathLst>
            <a:path>
              <a:moveTo>
                <a:pt x="1346220" y="0"/>
              </a:moveTo>
              <a:lnTo>
                <a:pt x="1346220" y="218301"/>
              </a:lnTo>
              <a:lnTo>
                <a:pt x="0" y="218301"/>
              </a:lnTo>
              <a:lnTo>
                <a:pt x="0" y="320339"/>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151AD5-89B3-4565-BAF9-9985B8681103}">
      <dsp:nvSpPr>
        <dsp:cNvPr id="0" name=""/>
        <dsp:cNvSpPr/>
      </dsp:nvSpPr>
      <dsp:spPr>
        <a:xfrm>
          <a:off x="1021593" y="903"/>
          <a:ext cx="2961621" cy="69942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89C6BF-8348-4EEB-A55A-6C1E36B63714}">
      <dsp:nvSpPr>
        <dsp:cNvPr id="0" name=""/>
        <dsp:cNvSpPr/>
      </dsp:nvSpPr>
      <dsp:spPr>
        <a:xfrm>
          <a:off x="1143977" y="117168"/>
          <a:ext cx="2961621" cy="699422"/>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fa-IR" sz="2800" kern="1200" dirty="0" smtClean="0">
              <a:cs typeface="B Lotus" pitchFamily="2" charset="-78"/>
            </a:rPr>
            <a:t>تقسیم بندی معلولان</a:t>
          </a:r>
          <a:endParaRPr lang="en-US" sz="2800" kern="1200" dirty="0">
            <a:cs typeface="B Lotus" pitchFamily="2" charset="-78"/>
          </a:endParaRPr>
        </a:p>
      </dsp:txBody>
      <dsp:txXfrm>
        <a:off x="1164462" y="137653"/>
        <a:ext cx="2920651" cy="658452"/>
      </dsp:txXfrm>
    </dsp:sp>
    <dsp:sp modelId="{74D4E2C2-9E44-4EA7-8150-3F3E3710BC20}">
      <dsp:nvSpPr>
        <dsp:cNvPr id="0" name=""/>
        <dsp:cNvSpPr/>
      </dsp:nvSpPr>
      <dsp:spPr>
        <a:xfrm>
          <a:off x="605456" y="1020665"/>
          <a:ext cx="1101453" cy="69942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8D7583-9AA1-4FC3-ABB3-DE061DAE857B}">
      <dsp:nvSpPr>
        <dsp:cNvPr id="0" name=""/>
        <dsp:cNvSpPr/>
      </dsp:nvSpPr>
      <dsp:spPr>
        <a:xfrm>
          <a:off x="727840" y="1136930"/>
          <a:ext cx="1101453" cy="699422"/>
        </a:xfrm>
        <a:prstGeom prst="roundRect">
          <a:avLst>
            <a:gd name="adj" fmla="val 10000"/>
          </a:avLst>
        </a:prstGeom>
        <a:solidFill>
          <a:srgbClr val="FF0000">
            <a:alpha val="90000"/>
          </a:srgb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a-IR" sz="1400" kern="1200" dirty="0" smtClean="0">
              <a:cs typeface="B Lotus" pitchFamily="2" charset="-78"/>
            </a:rPr>
            <a:t>ذهنی/روانی</a:t>
          </a:r>
          <a:endParaRPr lang="en-US" sz="1400" kern="1200" dirty="0">
            <a:cs typeface="B Lotus" pitchFamily="2" charset="-78"/>
          </a:endParaRPr>
        </a:p>
      </dsp:txBody>
      <dsp:txXfrm>
        <a:off x="748325" y="1157415"/>
        <a:ext cx="1060483" cy="658452"/>
      </dsp:txXfrm>
    </dsp:sp>
    <dsp:sp modelId="{5BA8980C-2F6B-4838-8573-E0E333D325C1}">
      <dsp:nvSpPr>
        <dsp:cNvPr id="0" name=""/>
        <dsp:cNvSpPr/>
      </dsp:nvSpPr>
      <dsp:spPr>
        <a:xfrm>
          <a:off x="1951677" y="1020665"/>
          <a:ext cx="1101453" cy="69942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985447-407F-472C-9753-75065DCA586A}">
      <dsp:nvSpPr>
        <dsp:cNvPr id="0" name=""/>
        <dsp:cNvSpPr/>
      </dsp:nvSpPr>
      <dsp:spPr>
        <a:xfrm>
          <a:off x="2074060" y="1136930"/>
          <a:ext cx="1101453" cy="699422"/>
        </a:xfrm>
        <a:prstGeom prst="roundRect">
          <a:avLst>
            <a:gd name="adj" fmla="val 10000"/>
          </a:avLst>
        </a:prstGeom>
        <a:solidFill>
          <a:srgbClr val="FF0000">
            <a:alpha val="90000"/>
          </a:srgb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a-IR" sz="1400" kern="1200" dirty="0" smtClean="0">
              <a:cs typeface="B Lotus" pitchFamily="2" charset="-78"/>
            </a:rPr>
            <a:t>جسمی/حرکتی</a:t>
          </a:r>
          <a:endParaRPr lang="en-US" sz="1400" kern="1200" dirty="0">
            <a:cs typeface="B Lotus" pitchFamily="2" charset="-78"/>
          </a:endParaRPr>
        </a:p>
      </dsp:txBody>
      <dsp:txXfrm>
        <a:off x="2094545" y="1157415"/>
        <a:ext cx="1060483" cy="658452"/>
      </dsp:txXfrm>
    </dsp:sp>
    <dsp:sp modelId="{8FE4B4CA-9B74-4D78-B3B4-9A1C973CB313}">
      <dsp:nvSpPr>
        <dsp:cNvPr id="0" name=""/>
        <dsp:cNvSpPr/>
      </dsp:nvSpPr>
      <dsp:spPr>
        <a:xfrm>
          <a:off x="3281299" y="1000319"/>
          <a:ext cx="1101453" cy="69942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A5BC18-3FC6-4395-BD2D-20771B20F973}">
      <dsp:nvSpPr>
        <dsp:cNvPr id="0" name=""/>
        <dsp:cNvSpPr/>
      </dsp:nvSpPr>
      <dsp:spPr>
        <a:xfrm>
          <a:off x="3403682" y="1116584"/>
          <a:ext cx="1101453" cy="699422"/>
        </a:xfrm>
        <a:prstGeom prst="roundRect">
          <a:avLst>
            <a:gd name="adj" fmla="val 10000"/>
          </a:avLst>
        </a:prstGeom>
        <a:solidFill>
          <a:srgbClr val="FF0000">
            <a:alpha val="90000"/>
          </a:srgb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a-IR" sz="1400" kern="1200" dirty="0" smtClean="0">
              <a:cs typeface="B Lotus" pitchFamily="2" charset="-78"/>
            </a:rPr>
            <a:t>حسی</a:t>
          </a:r>
          <a:endParaRPr lang="en-US" sz="1400" kern="1200" dirty="0">
            <a:cs typeface="B Lotus" pitchFamily="2" charset="-78"/>
          </a:endParaRPr>
        </a:p>
      </dsp:txBody>
      <dsp:txXfrm>
        <a:off x="3424167" y="1137069"/>
        <a:ext cx="1060483" cy="658452"/>
      </dsp:txXfrm>
    </dsp:sp>
    <dsp:sp modelId="{73E8ABE0-E9B0-41E5-AE72-7F6F0B4A45BB}">
      <dsp:nvSpPr>
        <dsp:cNvPr id="0" name=""/>
        <dsp:cNvSpPr/>
      </dsp:nvSpPr>
      <dsp:spPr>
        <a:xfrm>
          <a:off x="1951677" y="2040428"/>
          <a:ext cx="1101453" cy="69942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FB4612-4766-448A-91DD-E90A70B67BA6}">
      <dsp:nvSpPr>
        <dsp:cNvPr id="0" name=""/>
        <dsp:cNvSpPr/>
      </dsp:nvSpPr>
      <dsp:spPr>
        <a:xfrm>
          <a:off x="2074060" y="2156692"/>
          <a:ext cx="1101453" cy="699422"/>
        </a:xfrm>
        <a:prstGeom prst="roundRect">
          <a:avLst>
            <a:gd name="adj" fmla="val 10000"/>
          </a:avLst>
        </a:prstGeom>
        <a:solidFill>
          <a:srgbClr val="92D050">
            <a:alpha val="90000"/>
          </a:srgb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a-IR" sz="1400" kern="1200" dirty="0" smtClean="0">
              <a:cs typeface="B Lotus" pitchFamily="2" charset="-78"/>
            </a:rPr>
            <a:t>بینایی</a:t>
          </a:r>
          <a:endParaRPr lang="en-US" sz="1400" kern="1200" dirty="0">
            <a:cs typeface="B Lotus" pitchFamily="2" charset="-78"/>
          </a:endParaRPr>
        </a:p>
      </dsp:txBody>
      <dsp:txXfrm>
        <a:off x="2094545" y="2177177"/>
        <a:ext cx="1060483" cy="658452"/>
      </dsp:txXfrm>
    </dsp:sp>
    <dsp:sp modelId="{539A0C33-738D-474E-9596-3ADDCA7C7A79}">
      <dsp:nvSpPr>
        <dsp:cNvPr id="0" name=""/>
        <dsp:cNvSpPr/>
      </dsp:nvSpPr>
      <dsp:spPr>
        <a:xfrm>
          <a:off x="1278566" y="3060190"/>
          <a:ext cx="1101453" cy="69942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2C9EB0-55FD-4093-A497-75D9909A5ACE}">
      <dsp:nvSpPr>
        <dsp:cNvPr id="0" name=""/>
        <dsp:cNvSpPr/>
      </dsp:nvSpPr>
      <dsp:spPr>
        <a:xfrm>
          <a:off x="1400950" y="3176455"/>
          <a:ext cx="1101453" cy="699422"/>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fa-IR" sz="2100" kern="1200" dirty="0" smtClean="0">
              <a:cs typeface="B Lotus" pitchFamily="2" charset="-78"/>
            </a:rPr>
            <a:t>کم بینایان</a:t>
          </a:r>
          <a:endParaRPr lang="en-US" sz="2100" kern="1200" dirty="0">
            <a:cs typeface="B Lotus" pitchFamily="2" charset="-78"/>
          </a:endParaRPr>
        </a:p>
      </dsp:txBody>
      <dsp:txXfrm>
        <a:off x="1421435" y="3196940"/>
        <a:ext cx="1060483" cy="658452"/>
      </dsp:txXfrm>
    </dsp:sp>
    <dsp:sp modelId="{A9CF6026-C4C3-465B-9D30-833F9D7F49E0}">
      <dsp:nvSpPr>
        <dsp:cNvPr id="0" name=""/>
        <dsp:cNvSpPr/>
      </dsp:nvSpPr>
      <dsp:spPr>
        <a:xfrm>
          <a:off x="2624787" y="3060190"/>
          <a:ext cx="1101453" cy="69942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7CA1CA-33D5-40CD-81FC-48DD938A6747}">
      <dsp:nvSpPr>
        <dsp:cNvPr id="0" name=""/>
        <dsp:cNvSpPr/>
      </dsp:nvSpPr>
      <dsp:spPr>
        <a:xfrm>
          <a:off x="2747171" y="3176455"/>
          <a:ext cx="1101453" cy="699422"/>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fa-IR" sz="2100" kern="1200" dirty="0" smtClean="0">
              <a:cs typeface="B Lotus" pitchFamily="2" charset="-78"/>
            </a:rPr>
            <a:t>نابینایان</a:t>
          </a:r>
          <a:endParaRPr lang="en-US" sz="2100" kern="1200" dirty="0">
            <a:cs typeface="B Lotus" pitchFamily="2" charset="-78"/>
          </a:endParaRPr>
        </a:p>
      </dsp:txBody>
      <dsp:txXfrm>
        <a:off x="2767656" y="3196940"/>
        <a:ext cx="1060483" cy="658452"/>
      </dsp:txXfrm>
    </dsp:sp>
    <dsp:sp modelId="{46E43183-7432-4A45-9EDF-47AF6E0BBF32}">
      <dsp:nvSpPr>
        <dsp:cNvPr id="0" name=""/>
        <dsp:cNvSpPr/>
      </dsp:nvSpPr>
      <dsp:spPr>
        <a:xfrm>
          <a:off x="4644118" y="2040428"/>
          <a:ext cx="1101453" cy="69942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C1A163-2CEE-4CDB-8C21-2003D5CB35EE}">
      <dsp:nvSpPr>
        <dsp:cNvPr id="0" name=""/>
        <dsp:cNvSpPr/>
      </dsp:nvSpPr>
      <dsp:spPr>
        <a:xfrm>
          <a:off x="4766502" y="2156692"/>
          <a:ext cx="1101453" cy="699422"/>
        </a:xfrm>
        <a:prstGeom prst="roundRect">
          <a:avLst>
            <a:gd name="adj" fmla="val 10000"/>
          </a:avLst>
        </a:prstGeom>
        <a:solidFill>
          <a:srgbClr val="92D050">
            <a:alpha val="90000"/>
          </a:srgb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a-IR" sz="1400" kern="1200" dirty="0" smtClean="0">
              <a:cs typeface="B Lotus" pitchFamily="2" charset="-78"/>
            </a:rPr>
            <a:t>شنوایی</a:t>
          </a:r>
          <a:endParaRPr lang="en-US" sz="1400" kern="1200" dirty="0">
            <a:cs typeface="B Lotus" pitchFamily="2" charset="-78"/>
          </a:endParaRPr>
        </a:p>
      </dsp:txBody>
      <dsp:txXfrm>
        <a:off x="4786987" y="2177177"/>
        <a:ext cx="1060483" cy="658452"/>
      </dsp:txXfrm>
    </dsp:sp>
    <dsp:sp modelId="{9E262DB7-C3DB-423B-BE87-86EA29C8203C}">
      <dsp:nvSpPr>
        <dsp:cNvPr id="0" name=""/>
        <dsp:cNvSpPr/>
      </dsp:nvSpPr>
      <dsp:spPr>
        <a:xfrm>
          <a:off x="3971008" y="3060190"/>
          <a:ext cx="1101453" cy="69942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CCBE48-32D8-4BB3-8F0E-6F94190FB064}">
      <dsp:nvSpPr>
        <dsp:cNvPr id="0" name=""/>
        <dsp:cNvSpPr/>
      </dsp:nvSpPr>
      <dsp:spPr>
        <a:xfrm>
          <a:off x="4093392" y="3176455"/>
          <a:ext cx="1101453" cy="699422"/>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fa-IR" sz="2100" kern="1200" dirty="0" smtClean="0">
              <a:cs typeface="B Lotus" pitchFamily="2" charset="-78"/>
            </a:rPr>
            <a:t>کم شنوایان</a:t>
          </a:r>
          <a:endParaRPr lang="en-US" sz="2100" kern="1200" dirty="0">
            <a:cs typeface="B Lotus" pitchFamily="2" charset="-78"/>
          </a:endParaRPr>
        </a:p>
      </dsp:txBody>
      <dsp:txXfrm>
        <a:off x="4113877" y="3196940"/>
        <a:ext cx="1060483" cy="658452"/>
      </dsp:txXfrm>
    </dsp:sp>
    <dsp:sp modelId="{7E6AAC34-BABE-44FA-9DC9-FF7FBC0AC09D}">
      <dsp:nvSpPr>
        <dsp:cNvPr id="0" name=""/>
        <dsp:cNvSpPr/>
      </dsp:nvSpPr>
      <dsp:spPr>
        <a:xfrm>
          <a:off x="5317229" y="3060190"/>
          <a:ext cx="1101453" cy="69942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780B16-AEDD-4B07-9B97-CF261774E381}">
      <dsp:nvSpPr>
        <dsp:cNvPr id="0" name=""/>
        <dsp:cNvSpPr/>
      </dsp:nvSpPr>
      <dsp:spPr>
        <a:xfrm>
          <a:off x="5439613" y="3176455"/>
          <a:ext cx="1101453" cy="699422"/>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fa-IR" sz="2100" kern="1200" dirty="0" smtClean="0">
              <a:cs typeface="B Lotus" pitchFamily="2" charset="-78"/>
            </a:rPr>
            <a:t>ناشنوایان</a:t>
          </a:r>
          <a:endParaRPr lang="en-US" sz="2100" kern="1200" dirty="0">
            <a:cs typeface="B Lotus" pitchFamily="2" charset="-78"/>
          </a:endParaRPr>
        </a:p>
      </dsp:txBody>
      <dsp:txXfrm>
        <a:off x="5460098" y="3196940"/>
        <a:ext cx="1060483" cy="658452"/>
      </dsp:txXfrm>
    </dsp:sp>
    <dsp:sp modelId="{4DB4FE6E-23DA-4390-AAEC-983CE32CCB1A}">
      <dsp:nvSpPr>
        <dsp:cNvPr id="0" name=""/>
        <dsp:cNvSpPr/>
      </dsp:nvSpPr>
      <dsp:spPr>
        <a:xfrm>
          <a:off x="3894800" y="4079952"/>
          <a:ext cx="2029571" cy="69942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20B566-D4A7-42C6-876D-38169D28A6AD}">
      <dsp:nvSpPr>
        <dsp:cNvPr id="0" name=""/>
        <dsp:cNvSpPr/>
      </dsp:nvSpPr>
      <dsp:spPr>
        <a:xfrm>
          <a:off x="4017183" y="4196217"/>
          <a:ext cx="2029571" cy="699422"/>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fa-IR" sz="2100" kern="1200" dirty="0" smtClean="0">
              <a:cs typeface="B Lotus" pitchFamily="2" charset="-78"/>
            </a:rPr>
            <a:t>مدارس کم شنوایان</a:t>
          </a:r>
          <a:endParaRPr lang="en-US" sz="2100" kern="1200" dirty="0">
            <a:cs typeface="B Lotus" pitchFamily="2" charset="-78"/>
          </a:endParaRPr>
        </a:p>
      </dsp:txBody>
      <dsp:txXfrm>
        <a:off x="4037668" y="4216702"/>
        <a:ext cx="1988601" cy="658452"/>
      </dsp:txXfrm>
    </dsp:sp>
    <dsp:sp modelId="{A2A8B0D6-2953-469C-A56F-ACC147107AFF}">
      <dsp:nvSpPr>
        <dsp:cNvPr id="0" name=""/>
        <dsp:cNvSpPr/>
      </dsp:nvSpPr>
      <dsp:spPr>
        <a:xfrm>
          <a:off x="6169138" y="4079952"/>
          <a:ext cx="1671973" cy="69942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28DF47-E8ED-4CE9-B95F-3CCAA4D3E95F}">
      <dsp:nvSpPr>
        <dsp:cNvPr id="0" name=""/>
        <dsp:cNvSpPr/>
      </dsp:nvSpPr>
      <dsp:spPr>
        <a:xfrm>
          <a:off x="6291522" y="4196217"/>
          <a:ext cx="1671973" cy="699422"/>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fa-IR" sz="2100" kern="1200" dirty="0" smtClean="0">
              <a:cs typeface="B Lotus" pitchFamily="2" charset="-78"/>
            </a:rPr>
            <a:t>مدارس ناشنوایان</a:t>
          </a:r>
          <a:endParaRPr lang="en-US" sz="2100" kern="1200" dirty="0">
            <a:cs typeface="B Lotus" pitchFamily="2" charset="-78"/>
          </a:endParaRPr>
        </a:p>
      </dsp:txBody>
      <dsp:txXfrm>
        <a:off x="6312007" y="4216702"/>
        <a:ext cx="1631003" cy="65845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FCD7E4-4A8D-4C63-89C6-9DCDF91EC8C8}">
      <dsp:nvSpPr>
        <dsp:cNvPr id="0" name=""/>
        <dsp:cNvSpPr/>
      </dsp:nvSpPr>
      <dsp:spPr>
        <a:xfrm>
          <a:off x="2737" y="722"/>
          <a:ext cx="5600889" cy="931251"/>
        </a:xfrm>
        <a:prstGeom prst="roundRect">
          <a:avLst>
            <a:gd name="adj" fmla="val 10000"/>
          </a:avLst>
        </a:prstGeom>
        <a:solidFill>
          <a:srgbClr val="FF0000">
            <a:alpha val="90000"/>
          </a:srgb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fa-IR" sz="2400" b="0" kern="1200" dirty="0" smtClean="0">
              <a:solidFill>
                <a:schemeClr val="tx1"/>
              </a:solidFill>
              <a:cs typeface="B Lotus" pitchFamily="2" charset="-78"/>
            </a:rPr>
            <a:t>معلولان حسی</a:t>
          </a:r>
          <a:endParaRPr lang="en-US" sz="2400" b="0" kern="1200" dirty="0">
            <a:solidFill>
              <a:schemeClr val="tx1"/>
            </a:solidFill>
            <a:cs typeface="B Lotus" pitchFamily="2" charset="-78"/>
          </a:endParaRPr>
        </a:p>
      </dsp:txBody>
      <dsp:txXfrm>
        <a:off x="30012" y="27997"/>
        <a:ext cx="5546339" cy="876701"/>
      </dsp:txXfrm>
    </dsp:sp>
    <dsp:sp modelId="{9B12F617-D353-4A08-A506-51EC4540756C}">
      <dsp:nvSpPr>
        <dsp:cNvPr id="0" name=""/>
        <dsp:cNvSpPr/>
      </dsp:nvSpPr>
      <dsp:spPr>
        <a:xfrm>
          <a:off x="2737" y="991684"/>
          <a:ext cx="5600889" cy="93125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fa-IR" sz="2400" b="0" kern="1200" dirty="0" smtClean="0">
              <a:solidFill>
                <a:schemeClr val="tx1"/>
              </a:solidFill>
              <a:cs typeface="B Lotus" pitchFamily="2" charset="-78"/>
            </a:rPr>
            <a:t>اختلال در حس</a:t>
          </a:r>
          <a:endParaRPr lang="en-US" sz="2400" b="0" kern="1200" dirty="0">
            <a:solidFill>
              <a:schemeClr val="tx1"/>
            </a:solidFill>
            <a:cs typeface="B Lotus" pitchFamily="2" charset="-78"/>
          </a:endParaRPr>
        </a:p>
      </dsp:txBody>
      <dsp:txXfrm>
        <a:off x="30012" y="1018959"/>
        <a:ext cx="5546339" cy="876701"/>
      </dsp:txXfrm>
    </dsp:sp>
    <dsp:sp modelId="{EFA3CA9D-387D-4B25-9F8F-842702A02BE5}">
      <dsp:nvSpPr>
        <dsp:cNvPr id="0" name=""/>
        <dsp:cNvSpPr/>
      </dsp:nvSpPr>
      <dsp:spPr>
        <a:xfrm>
          <a:off x="2737" y="1982646"/>
          <a:ext cx="5600889" cy="93125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fa-IR" sz="2400" b="0" kern="1200" dirty="0" smtClean="0">
              <a:solidFill>
                <a:schemeClr val="tx1"/>
              </a:solidFill>
              <a:cs typeface="B Lotus" pitchFamily="2" charset="-78"/>
            </a:rPr>
            <a:t>كاهش تسلط بر تواناييهاي حركتي</a:t>
          </a:r>
          <a:endParaRPr lang="en-US" sz="2400" b="0" kern="1200" dirty="0">
            <a:solidFill>
              <a:schemeClr val="tx1"/>
            </a:solidFill>
            <a:cs typeface="B Lotus" pitchFamily="2" charset="-78"/>
          </a:endParaRPr>
        </a:p>
      </dsp:txBody>
      <dsp:txXfrm>
        <a:off x="30012" y="2009921"/>
        <a:ext cx="5546339" cy="876701"/>
      </dsp:txXfrm>
    </dsp:sp>
    <dsp:sp modelId="{1CF14114-8430-4C2A-96A3-AF0BEC1B53FD}">
      <dsp:nvSpPr>
        <dsp:cNvPr id="0" name=""/>
        <dsp:cNvSpPr/>
      </dsp:nvSpPr>
      <dsp:spPr>
        <a:xfrm>
          <a:off x="2737" y="2973607"/>
          <a:ext cx="5600889" cy="93125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fa-IR" sz="2400" b="0" kern="1200" dirty="0" smtClean="0">
              <a:solidFill>
                <a:schemeClr val="tx1"/>
              </a:solidFill>
              <a:cs typeface="B Lotus" pitchFamily="2" charset="-78"/>
            </a:rPr>
            <a:t>ایجاد خصوصيات بارزي در رفتارشخص معلول مي‌شود. كاهش قابليت درك محركها و تجزيه و تحليل آنها</a:t>
          </a:r>
          <a:endParaRPr lang="en-US" sz="2400" b="0" kern="1200" dirty="0">
            <a:solidFill>
              <a:schemeClr val="tx1"/>
            </a:solidFill>
            <a:cs typeface="B Lotus" pitchFamily="2" charset="-78"/>
          </a:endParaRPr>
        </a:p>
      </dsp:txBody>
      <dsp:txXfrm>
        <a:off x="30012" y="3000882"/>
        <a:ext cx="5546339" cy="876701"/>
      </dsp:txXfrm>
    </dsp:sp>
    <dsp:sp modelId="{8CFB4037-BB83-466A-98B8-B2320849CCD2}">
      <dsp:nvSpPr>
        <dsp:cNvPr id="0" name=""/>
        <dsp:cNvSpPr/>
      </dsp:nvSpPr>
      <dsp:spPr>
        <a:xfrm>
          <a:off x="2737" y="3964569"/>
          <a:ext cx="5600889" cy="93125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fa-IR" sz="2400" b="0" kern="1200" dirty="0" smtClean="0">
              <a:solidFill>
                <a:schemeClr val="tx1"/>
              </a:solidFill>
              <a:cs typeface="B Lotus" pitchFamily="2" charset="-78"/>
            </a:rPr>
            <a:t>بروز رفتارهای ناهنجار</a:t>
          </a:r>
          <a:endParaRPr lang="en-US" sz="2400" b="0" kern="1200" dirty="0">
            <a:solidFill>
              <a:schemeClr val="tx1"/>
            </a:solidFill>
            <a:cs typeface="B Lotus" pitchFamily="2" charset="-78"/>
          </a:endParaRPr>
        </a:p>
      </dsp:txBody>
      <dsp:txXfrm>
        <a:off x="30012" y="3991844"/>
        <a:ext cx="5546339" cy="87670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DDAA8B-F553-4051-9430-B6AFFEF3175D}">
      <dsp:nvSpPr>
        <dsp:cNvPr id="0" name=""/>
        <dsp:cNvSpPr/>
      </dsp:nvSpPr>
      <dsp:spPr>
        <a:xfrm>
          <a:off x="3036115" y="826570"/>
          <a:ext cx="2000085" cy="347122"/>
        </a:xfrm>
        <a:custGeom>
          <a:avLst/>
          <a:gdLst/>
          <a:ahLst/>
          <a:cxnLst/>
          <a:rect l="0" t="0" r="0" b="0"/>
          <a:pathLst>
            <a:path>
              <a:moveTo>
                <a:pt x="0" y="0"/>
              </a:moveTo>
              <a:lnTo>
                <a:pt x="0" y="173561"/>
              </a:lnTo>
              <a:lnTo>
                <a:pt x="2000085" y="173561"/>
              </a:lnTo>
              <a:lnTo>
                <a:pt x="2000085" y="347122"/>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3112EE-2DAE-43F8-A488-C3B905840395}">
      <dsp:nvSpPr>
        <dsp:cNvPr id="0" name=""/>
        <dsp:cNvSpPr/>
      </dsp:nvSpPr>
      <dsp:spPr>
        <a:xfrm>
          <a:off x="2990395" y="826570"/>
          <a:ext cx="91440" cy="347122"/>
        </a:xfrm>
        <a:custGeom>
          <a:avLst/>
          <a:gdLst/>
          <a:ahLst/>
          <a:cxnLst/>
          <a:rect l="0" t="0" r="0" b="0"/>
          <a:pathLst>
            <a:path>
              <a:moveTo>
                <a:pt x="45720" y="0"/>
              </a:moveTo>
              <a:lnTo>
                <a:pt x="45720" y="347122"/>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19A519B-C280-4F39-BE3D-FA484125E3AB}">
      <dsp:nvSpPr>
        <dsp:cNvPr id="0" name=""/>
        <dsp:cNvSpPr/>
      </dsp:nvSpPr>
      <dsp:spPr>
        <a:xfrm>
          <a:off x="1036029" y="826570"/>
          <a:ext cx="2000085" cy="347122"/>
        </a:xfrm>
        <a:custGeom>
          <a:avLst/>
          <a:gdLst/>
          <a:ahLst/>
          <a:cxnLst/>
          <a:rect l="0" t="0" r="0" b="0"/>
          <a:pathLst>
            <a:path>
              <a:moveTo>
                <a:pt x="2000085" y="0"/>
              </a:moveTo>
              <a:lnTo>
                <a:pt x="2000085" y="173561"/>
              </a:lnTo>
              <a:lnTo>
                <a:pt x="0" y="173561"/>
              </a:lnTo>
              <a:lnTo>
                <a:pt x="0" y="347122"/>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06DF831-2283-4998-9C93-642735FBB03E}">
      <dsp:nvSpPr>
        <dsp:cNvPr id="0" name=""/>
        <dsp:cNvSpPr/>
      </dsp:nvSpPr>
      <dsp:spPr>
        <a:xfrm>
          <a:off x="2209633" y="89"/>
          <a:ext cx="1652963" cy="826481"/>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R="0" lvl="0" algn="ctr" defTabSz="1022350" rtl="1">
            <a:lnSpc>
              <a:spcPct val="90000"/>
            </a:lnSpc>
            <a:spcBef>
              <a:spcPct val="0"/>
            </a:spcBef>
            <a:spcAft>
              <a:spcPct val="35000"/>
            </a:spcAft>
          </a:pPr>
          <a:r>
            <a:rPr lang="fa-IR" sz="2300" kern="1200" baseline="0" dirty="0" smtClean="0">
              <a:latin typeface="Arial"/>
              <a:cs typeface="B Nazanin" pitchFamily="2" charset="-78"/>
            </a:rPr>
            <a:t>صدمه دیدگی بینایی </a:t>
          </a:r>
          <a:endParaRPr lang="fa-IR" sz="2300" kern="1200" dirty="0" smtClean="0">
            <a:cs typeface="B Nazanin" pitchFamily="2" charset="-78"/>
          </a:endParaRPr>
        </a:p>
      </dsp:txBody>
      <dsp:txXfrm>
        <a:off x="2209633" y="89"/>
        <a:ext cx="1652963" cy="826481"/>
      </dsp:txXfrm>
    </dsp:sp>
    <dsp:sp modelId="{BF8F7725-3D30-42AA-A107-A2D52F3DAAC5}">
      <dsp:nvSpPr>
        <dsp:cNvPr id="0" name=""/>
        <dsp:cNvSpPr/>
      </dsp:nvSpPr>
      <dsp:spPr>
        <a:xfrm>
          <a:off x="209548" y="1173693"/>
          <a:ext cx="1652963" cy="826481"/>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R="0" lvl="0" algn="ctr" defTabSz="1022350" rtl="1">
            <a:lnSpc>
              <a:spcPct val="90000"/>
            </a:lnSpc>
            <a:spcBef>
              <a:spcPct val="0"/>
            </a:spcBef>
            <a:spcAft>
              <a:spcPct val="35000"/>
            </a:spcAft>
          </a:pPr>
          <a:r>
            <a:rPr lang="fa-IR" sz="2300" kern="1200" baseline="0" dirty="0" smtClean="0">
              <a:latin typeface="Arial"/>
              <a:cs typeface="B Nazanin" pitchFamily="2" charset="-78"/>
            </a:rPr>
            <a:t>معلولیت بینایی در حد متوسط</a:t>
          </a:r>
          <a:endParaRPr lang="fa-IR" sz="2300" kern="1200" dirty="0" smtClean="0">
            <a:cs typeface="B Nazanin" pitchFamily="2" charset="-78"/>
          </a:endParaRPr>
        </a:p>
      </dsp:txBody>
      <dsp:txXfrm>
        <a:off x="209548" y="1173693"/>
        <a:ext cx="1652963" cy="826481"/>
      </dsp:txXfrm>
    </dsp:sp>
    <dsp:sp modelId="{6149EA40-DCF8-43DC-ADBA-570CCA72B4B9}">
      <dsp:nvSpPr>
        <dsp:cNvPr id="0" name=""/>
        <dsp:cNvSpPr/>
      </dsp:nvSpPr>
      <dsp:spPr>
        <a:xfrm>
          <a:off x="2209633" y="1173693"/>
          <a:ext cx="1652963" cy="826481"/>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R="0" lvl="0" algn="ctr" defTabSz="1022350" rtl="1">
            <a:lnSpc>
              <a:spcPct val="90000"/>
            </a:lnSpc>
            <a:spcBef>
              <a:spcPct val="0"/>
            </a:spcBef>
            <a:spcAft>
              <a:spcPct val="35000"/>
            </a:spcAft>
          </a:pPr>
          <a:r>
            <a:rPr lang="fa-IR" sz="2300" kern="1200" baseline="0" dirty="0" smtClean="0">
              <a:latin typeface="Arial"/>
              <a:cs typeface="B Nazanin" pitchFamily="2" charset="-78"/>
            </a:rPr>
            <a:t>معلولیت بینایی در حد زیاد </a:t>
          </a:r>
          <a:endParaRPr lang="fa-IR" sz="2300" kern="1200" dirty="0" smtClean="0">
            <a:cs typeface="B Nazanin" pitchFamily="2" charset="-78"/>
          </a:endParaRPr>
        </a:p>
      </dsp:txBody>
      <dsp:txXfrm>
        <a:off x="2209633" y="1173693"/>
        <a:ext cx="1652963" cy="826481"/>
      </dsp:txXfrm>
    </dsp:sp>
    <dsp:sp modelId="{CD0EA110-506A-461B-BFC4-4EB4DB5B7FF4}">
      <dsp:nvSpPr>
        <dsp:cNvPr id="0" name=""/>
        <dsp:cNvSpPr/>
      </dsp:nvSpPr>
      <dsp:spPr>
        <a:xfrm>
          <a:off x="4209718" y="1173693"/>
          <a:ext cx="1652963" cy="826481"/>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R="0" lvl="0" algn="ctr" defTabSz="1022350" rtl="1">
            <a:lnSpc>
              <a:spcPct val="90000"/>
            </a:lnSpc>
            <a:spcBef>
              <a:spcPct val="0"/>
            </a:spcBef>
            <a:spcAft>
              <a:spcPct val="35000"/>
            </a:spcAft>
          </a:pPr>
          <a:r>
            <a:rPr lang="fa-IR" sz="2300" kern="1200" baseline="0" dirty="0" smtClean="0">
              <a:latin typeface="Arial"/>
              <a:cs typeface="B Nazanin" pitchFamily="2" charset="-78"/>
            </a:rPr>
            <a:t>نابینایی 	</a:t>
          </a:r>
          <a:endParaRPr lang="fa-IR" sz="2300" kern="1200" dirty="0" smtClean="0">
            <a:cs typeface="B Nazanin" pitchFamily="2" charset="-78"/>
          </a:endParaRPr>
        </a:p>
      </dsp:txBody>
      <dsp:txXfrm>
        <a:off x="4209718" y="1173693"/>
        <a:ext cx="1652963" cy="82648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555C3B-2D43-47CD-90B9-6AC48E955997}">
      <dsp:nvSpPr>
        <dsp:cNvPr id="0" name=""/>
        <dsp:cNvSpPr/>
      </dsp:nvSpPr>
      <dsp:spPr>
        <a:xfrm>
          <a:off x="7308092" y="2697713"/>
          <a:ext cx="634296" cy="313314"/>
        </a:xfrm>
        <a:custGeom>
          <a:avLst/>
          <a:gdLst/>
          <a:ahLst/>
          <a:cxnLst/>
          <a:rect l="0" t="0" r="0" b="0"/>
          <a:pathLst>
            <a:path>
              <a:moveTo>
                <a:pt x="0" y="0"/>
              </a:moveTo>
              <a:lnTo>
                <a:pt x="0" y="219474"/>
              </a:lnTo>
              <a:lnTo>
                <a:pt x="634296" y="219474"/>
              </a:lnTo>
              <a:lnTo>
                <a:pt x="634296" y="313314"/>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A1FDE75-57D8-4595-9B73-031063681F65}">
      <dsp:nvSpPr>
        <dsp:cNvPr id="0" name=""/>
        <dsp:cNvSpPr/>
      </dsp:nvSpPr>
      <dsp:spPr>
        <a:xfrm>
          <a:off x="6704326" y="2697713"/>
          <a:ext cx="603766" cy="313314"/>
        </a:xfrm>
        <a:custGeom>
          <a:avLst/>
          <a:gdLst/>
          <a:ahLst/>
          <a:cxnLst/>
          <a:rect l="0" t="0" r="0" b="0"/>
          <a:pathLst>
            <a:path>
              <a:moveTo>
                <a:pt x="603766" y="0"/>
              </a:moveTo>
              <a:lnTo>
                <a:pt x="603766" y="219474"/>
              </a:lnTo>
              <a:lnTo>
                <a:pt x="0" y="219474"/>
              </a:lnTo>
              <a:lnTo>
                <a:pt x="0" y="313314"/>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0C02208-E657-47DD-872F-174AACF05D30}">
      <dsp:nvSpPr>
        <dsp:cNvPr id="0" name=""/>
        <dsp:cNvSpPr/>
      </dsp:nvSpPr>
      <dsp:spPr>
        <a:xfrm>
          <a:off x="4228200" y="1778592"/>
          <a:ext cx="3079892" cy="275891"/>
        </a:xfrm>
        <a:custGeom>
          <a:avLst/>
          <a:gdLst/>
          <a:ahLst/>
          <a:cxnLst/>
          <a:rect l="0" t="0" r="0" b="0"/>
          <a:pathLst>
            <a:path>
              <a:moveTo>
                <a:pt x="0" y="0"/>
              </a:moveTo>
              <a:lnTo>
                <a:pt x="0" y="182051"/>
              </a:lnTo>
              <a:lnTo>
                <a:pt x="3079892" y="182051"/>
              </a:lnTo>
              <a:lnTo>
                <a:pt x="3079892" y="275891"/>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70A31E5-470B-4E99-B04F-BDA8DF45FFAF}">
      <dsp:nvSpPr>
        <dsp:cNvPr id="0" name=""/>
        <dsp:cNvSpPr/>
      </dsp:nvSpPr>
      <dsp:spPr>
        <a:xfrm>
          <a:off x="4228200" y="2716425"/>
          <a:ext cx="1238062" cy="294602"/>
        </a:xfrm>
        <a:custGeom>
          <a:avLst/>
          <a:gdLst/>
          <a:ahLst/>
          <a:cxnLst/>
          <a:rect l="0" t="0" r="0" b="0"/>
          <a:pathLst>
            <a:path>
              <a:moveTo>
                <a:pt x="0" y="0"/>
              </a:moveTo>
              <a:lnTo>
                <a:pt x="0" y="200763"/>
              </a:lnTo>
              <a:lnTo>
                <a:pt x="1238062" y="200763"/>
              </a:lnTo>
              <a:lnTo>
                <a:pt x="1238062" y="294602"/>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5A51BE-1F8E-4D49-936F-38C30FC4983E}">
      <dsp:nvSpPr>
        <dsp:cNvPr id="0" name=""/>
        <dsp:cNvSpPr/>
      </dsp:nvSpPr>
      <dsp:spPr>
        <a:xfrm>
          <a:off x="4182480" y="2716425"/>
          <a:ext cx="91440" cy="294602"/>
        </a:xfrm>
        <a:custGeom>
          <a:avLst/>
          <a:gdLst/>
          <a:ahLst/>
          <a:cxnLst/>
          <a:rect l="0" t="0" r="0" b="0"/>
          <a:pathLst>
            <a:path>
              <a:moveTo>
                <a:pt x="45720" y="0"/>
              </a:moveTo>
              <a:lnTo>
                <a:pt x="45720" y="294602"/>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AD928F0-1834-4E8A-BEFF-1786FC0854B6}">
      <dsp:nvSpPr>
        <dsp:cNvPr id="0" name=""/>
        <dsp:cNvSpPr/>
      </dsp:nvSpPr>
      <dsp:spPr>
        <a:xfrm>
          <a:off x="2990137" y="2716425"/>
          <a:ext cx="1238062" cy="294602"/>
        </a:xfrm>
        <a:custGeom>
          <a:avLst/>
          <a:gdLst/>
          <a:ahLst/>
          <a:cxnLst/>
          <a:rect l="0" t="0" r="0" b="0"/>
          <a:pathLst>
            <a:path>
              <a:moveTo>
                <a:pt x="1238062" y="0"/>
              </a:moveTo>
              <a:lnTo>
                <a:pt x="1238062" y="200763"/>
              </a:lnTo>
              <a:lnTo>
                <a:pt x="0" y="200763"/>
              </a:lnTo>
              <a:lnTo>
                <a:pt x="0" y="294602"/>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9D938A9-4B49-476A-8CF0-463A4AE3B5E5}">
      <dsp:nvSpPr>
        <dsp:cNvPr id="0" name=""/>
        <dsp:cNvSpPr/>
      </dsp:nvSpPr>
      <dsp:spPr>
        <a:xfrm>
          <a:off x="4182480" y="1778592"/>
          <a:ext cx="91440" cy="294602"/>
        </a:xfrm>
        <a:custGeom>
          <a:avLst/>
          <a:gdLst/>
          <a:ahLst/>
          <a:cxnLst/>
          <a:rect l="0" t="0" r="0" b="0"/>
          <a:pathLst>
            <a:path>
              <a:moveTo>
                <a:pt x="45720" y="0"/>
              </a:moveTo>
              <a:lnTo>
                <a:pt x="45720" y="294602"/>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4EE7260-5A45-4C1B-945F-9A1E2872551E}">
      <dsp:nvSpPr>
        <dsp:cNvPr id="0" name=""/>
        <dsp:cNvSpPr/>
      </dsp:nvSpPr>
      <dsp:spPr>
        <a:xfrm>
          <a:off x="1133043" y="2716425"/>
          <a:ext cx="619031" cy="294602"/>
        </a:xfrm>
        <a:custGeom>
          <a:avLst/>
          <a:gdLst/>
          <a:ahLst/>
          <a:cxnLst/>
          <a:rect l="0" t="0" r="0" b="0"/>
          <a:pathLst>
            <a:path>
              <a:moveTo>
                <a:pt x="0" y="0"/>
              </a:moveTo>
              <a:lnTo>
                <a:pt x="0" y="200763"/>
              </a:lnTo>
              <a:lnTo>
                <a:pt x="619031" y="200763"/>
              </a:lnTo>
              <a:lnTo>
                <a:pt x="619031" y="294602"/>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CCC177-F727-486F-9CAF-F61275DF1CA8}">
      <dsp:nvSpPr>
        <dsp:cNvPr id="0" name=""/>
        <dsp:cNvSpPr/>
      </dsp:nvSpPr>
      <dsp:spPr>
        <a:xfrm>
          <a:off x="514011" y="2716425"/>
          <a:ext cx="619031" cy="294602"/>
        </a:xfrm>
        <a:custGeom>
          <a:avLst/>
          <a:gdLst/>
          <a:ahLst/>
          <a:cxnLst/>
          <a:rect l="0" t="0" r="0" b="0"/>
          <a:pathLst>
            <a:path>
              <a:moveTo>
                <a:pt x="619031" y="0"/>
              </a:moveTo>
              <a:lnTo>
                <a:pt x="619031" y="200763"/>
              </a:lnTo>
              <a:lnTo>
                <a:pt x="0" y="200763"/>
              </a:lnTo>
              <a:lnTo>
                <a:pt x="0" y="294602"/>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DC92DD8-9FE3-4560-AE5A-1122AEC4E750}">
      <dsp:nvSpPr>
        <dsp:cNvPr id="0" name=""/>
        <dsp:cNvSpPr/>
      </dsp:nvSpPr>
      <dsp:spPr>
        <a:xfrm>
          <a:off x="1133043" y="1778592"/>
          <a:ext cx="3095157" cy="294602"/>
        </a:xfrm>
        <a:custGeom>
          <a:avLst/>
          <a:gdLst/>
          <a:ahLst/>
          <a:cxnLst/>
          <a:rect l="0" t="0" r="0" b="0"/>
          <a:pathLst>
            <a:path>
              <a:moveTo>
                <a:pt x="3095157" y="0"/>
              </a:moveTo>
              <a:lnTo>
                <a:pt x="3095157" y="200763"/>
              </a:lnTo>
              <a:lnTo>
                <a:pt x="0" y="200763"/>
              </a:lnTo>
              <a:lnTo>
                <a:pt x="0" y="294602"/>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151AD5-89B3-4565-BAF9-9985B8681103}">
      <dsp:nvSpPr>
        <dsp:cNvPr id="0" name=""/>
        <dsp:cNvSpPr/>
      </dsp:nvSpPr>
      <dsp:spPr>
        <a:xfrm>
          <a:off x="3721720" y="1135362"/>
          <a:ext cx="1012960" cy="64322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89C6BF-8348-4EEB-A55A-6C1E36B63714}">
      <dsp:nvSpPr>
        <dsp:cNvPr id="0" name=""/>
        <dsp:cNvSpPr/>
      </dsp:nvSpPr>
      <dsp:spPr>
        <a:xfrm>
          <a:off x="3834271" y="1242286"/>
          <a:ext cx="1012960" cy="643229"/>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a-IR" sz="1400" kern="1200" dirty="0" smtClean="0">
              <a:cs typeface="B Lotus" pitchFamily="2" charset="-78"/>
            </a:rPr>
            <a:t>تقسیم بندی معلولان</a:t>
          </a:r>
          <a:endParaRPr lang="en-US" sz="1400" kern="1200" dirty="0">
            <a:cs typeface="B Lotus" pitchFamily="2" charset="-78"/>
          </a:endParaRPr>
        </a:p>
      </dsp:txBody>
      <dsp:txXfrm>
        <a:off x="3853111" y="1261126"/>
        <a:ext cx="975280" cy="605549"/>
      </dsp:txXfrm>
    </dsp:sp>
    <dsp:sp modelId="{74D4E2C2-9E44-4EA7-8150-3F3E3710BC20}">
      <dsp:nvSpPr>
        <dsp:cNvPr id="0" name=""/>
        <dsp:cNvSpPr/>
      </dsp:nvSpPr>
      <dsp:spPr>
        <a:xfrm>
          <a:off x="626562" y="2073195"/>
          <a:ext cx="1012960" cy="64322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8D7583-9AA1-4FC3-ABB3-DE061DAE857B}">
      <dsp:nvSpPr>
        <dsp:cNvPr id="0" name=""/>
        <dsp:cNvSpPr/>
      </dsp:nvSpPr>
      <dsp:spPr>
        <a:xfrm>
          <a:off x="739113" y="2180118"/>
          <a:ext cx="1012960" cy="643229"/>
        </a:xfrm>
        <a:prstGeom prst="roundRect">
          <a:avLst>
            <a:gd name="adj" fmla="val 10000"/>
          </a:avLst>
        </a:prstGeom>
        <a:solidFill>
          <a:srgbClr val="FF0000">
            <a:alpha val="90000"/>
          </a:srgb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a-IR" sz="1400" kern="1200" dirty="0" smtClean="0">
              <a:cs typeface="B Lotus" pitchFamily="2" charset="-78"/>
            </a:rPr>
            <a:t>ذهنی/روانی</a:t>
          </a:r>
          <a:endParaRPr lang="en-US" sz="1400" kern="1200" dirty="0">
            <a:cs typeface="B Lotus" pitchFamily="2" charset="-78"/>
          </a:endParaRPr>
        </a:p>
      </dsp:txBody>
      <dsp:txXfrm>
        <a:off x="757953" y="2198958"/>
        <a:ext cx="975280" cy="605549"/>
      </dsp:txXfrm>
    </dsp:sp>
    <dsp:sp modelId="{9F1E09C9-F7DC-4646-86FE-A38ED00DB486}">
      <dsp:nvSpPr>
        <dsp:cNvPr id="0" name=""/>
        <dsp:cNvSpPr/>
      </dsp:nvSpPr>
      <dsp:spPr>
        <a:xfrm>
          <a:off x="7531" y="3011027"/>
          <a:ext cx="1012960" cy="64322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8BBEAA-42E6-409A-83E9-5ABD7CE2A4A0}">
      <dsp:nvSpPr>
        <dsp:cNvPr id="0" name=""/>
        <dsp:cNvSpPr/>
      </dsp:nvSpPr>
      <dsp:spPr>
        <a:xfrm>
          <a:off x="120082" y="3117951"/>
          <a:ext cx="1012960" cy="643229"/>
        </a:xfrm>
        <a:prstGeom prst="roundRect">
          <a:avLst>
            <a:gd name="adj" fmla="val 10000"/>
          </a:avLst>
        </a:prstGeom>
        <a:solidFill>
          <a:srgbClr val="7030A0">
            <a:alpha val="90000"/>
          </a:srgb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a-IR" sz="1400" kern="1200" dirty="0" smtClean="0">
              <a:cs typeface="B Lotus" pitchFamily="2" charset="-78"/>
            </a:rPr>
            <a:t>عقب ماندگان ذهنی</a:t>
          </a:r>
          <a:endParaRPr lang="en-US" sz="1400" kern="1200" dirty="0">
            <a:cs typeface="B Lotus" pitchFamily="2" charset="-78"/>
          </a:endParaRPr>
        </a:p>
      </dsp:txBody>
      <dsp:txXfrm>
        <a:off x="138922" y="3136791"/>
        <a:ext cx="975280" cy="605549"/>
      </dsp:txXfrm>
    </dsp:sp>
    <dsp:sp modelId="{F12C9E2A-3B27-4F01-9312-B082BADA0E0D}">
      <dsp:nvSpPr>
        <dsp:cNvPr id="0" name=""/>
        <dsp:cNvSpPr/>
      </dsp:nvSpPr>
      <dsp:spPr>
        <a:xfrm>
          <a:off x="1245594" y="3011027"/>
          <a:ext cx="1012960" cy="64322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DE6157-7F69-4607-8DF9-1EE4CD5A07F2}">
      <dsp:nvSpPr>
        <dsp:cNvPr id="0" name=""/>
        <dsp:cNvSpPr/>
      </dsp:nvSpPr>
      <dsp:spPr>
        <a:xfrm>
          <a:off x="1358145" y="3117951"/>
          <a:ext cx="1012960" cy="643229"/>
        </a:xfrm>
        <a:prstGeom prst="roundRect">
          <a:avLst>
            <a:gd name="adj" fmla="val 10000"/>
          </a:avLst>
        </a:prstGeom>
        <a:solidFill>
          <a:srgbClr val="7030A0">
            <a:alpha val="90000"/>
          </a:srgb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a-IR" sz="1400" kern="1200" dirty="0" smtClean="0">
              <a:cs typeface="B Lotus" pitchFamily="2" charset="-78"/>
            </a:rPr>
            <a:t>رفتاری</a:t>
          </a:r>
          <a:endParaRPr lang="en-US" sz="1400" kern="1200" dirty="0">
            <a:cs typeface="B Lotus" pitchFamily="2" charset="-78"/>
          </a:endParaRPr>
        </a:p>
      </dsp:txBody>
      <dsp:txXfrm>
        <a:off x="1376985" y="3136791"/>
        <a:ext cx="975280" cy="605549"/>
      </dsp:txXfrm>
    </dsp:sp>
    <dsp:sp modelId="{5BA8980C-2F6B-4838-8573-E0E333D325C1}">
      <dsp:nvSpPr>
        <dsp:cNvPr id="0" name=""/>
        <dsp:cNvSpPr/>
      </dsp:nvSpPr>
      <dsp:spPr>
        <a:xfrm>
          <a:off x="3721720" y="2073195"/>
          <a:ext cx="1012960" cy="64322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985447-407F-472C-9753-75065DCA586A}">
      <dsp:nvSpPr>
        <dsp:cNvPr id="0" name=""/>
        <dsp:cNvSpPr/>
      </dsp:nvSpPr>
      <dsp:spPr>
        <a:xfrm>
          <a:off x="3834271" y="2180118"/>
          <a:ext cx="1012960" cy="643229"/>
        </a:xfrm>
        <a:prstGeom prst="roundRect">
          <a:avLst>
            <a:gd name="adj" fmla="val 10000"/>
          </a:avLst>
        </a:prstGeom>
        <a:solidFill>
          <a:srgbClr val="FF0000">
            <a:alpha val="90000"/>
          </a:srgb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a-IR" sz="1400" kern="1200" dirty="0" smtClean="0">
              <a:cs typeface="B Lotus" pitchFamily="2" charset="-78"/>
            </a:rPr>
            <a:t>جسمی/حرکتی</a:t>
          </a:r>
          <a:endParaRPr lang="en-US" sz="1400" kern="1200" dirty="0">
            <a:cs typeface="B Lotus" pitchFamily="2" charset="-78"/>
          </a:endParaRPr>
        </a:p>
      </dsp:txBody>
      <dsp:txXfrm>
        <a:off x="3853111" y="2198958"/>
        <a:ext cx="975280" cy="605549"/>
      </dsp:txXfrm>
    </dsp:sp>
    <dsp:sp modelId="{25AA8584-6D1D-418F-A1A2-3556486B813B}">
      <dsp:nvSpPr>
        <dsp:cNvPr id="0" name=""/>
        <dsp:cNvSpPr/>
      </dsp:nvSpPr>
      <dsp:spPr>
        <a:xfrm>
          <a:off x="2483657" y="3011027"/>
          <a:ext cx="1012960" cy="64322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AC4AEB-E37F-466A-AD7A-D51CAD9F5271}">
      <dsp:nvSpPr>
        <dsp:cNvPr id="0" name=""/>
        <dsp:cNvSpPr/>
      </dsp:nvSpPr>
      <dsp:spPr>
        <a:xfrm>
          <a:off x="2596208" y="3117951"/>
          <a:ext cx="1012960" cy="643229"/>
        </a:xfrm>
        <a:prstGeom prst="roundRect">
          <a:avLst>
            <a:gd name="adj" fmla="val 10000"/>
          </a:avLst>
        </a:prstGeom>
        <a:solidFill>
          <a:srgbClr val="00B0F0">
            <a:alpha val="90000"/>
          </a:srgb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a-IR" sz="1400" kern="1200" dirty="0" smtClean="0">
              <a:cs typeface="B Lotus" pitchFamily="2" charset="-78"/>
            </a:rPr>
            <a:t>قطع نخاع</a:t>
          </a:r>
          <a:endParaRPr lang="en-US" sz="1400" kern="1200" dirty="0">
            <a:cs typeface="B Lotus" pitchFamily="2" charset="-78"/>
          </a:endParaRPr>
        </a:p>
      </dsp:txBody>
      <dsp:txXfrm>
        <a:off x="2615048" y="3136791"/>
        <a:ext cx="975280" cy="605549"/>
      </dsp:txXfrm>
    </dsp:sp>
    <dsp:sp modelId="{6B0BBA54-45A8-4C7B-8593-69780333F338}">
      <dsp:nvSpPr>
        <dsp:cNvPr id="0" name=""/>
        <dsp:cNvSpPr/>
      </dsp:nvSpPr>
      <dsp:spPr>
        <a:xfrm>
          <a:off x="3721720" y="3011027"/>
          <a:ext cx="1012960" cy="64322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95B62D-675B-48A2-8ACE-9496A07A9F81}">
      <dsp:nvSpPr>
        <dsp:cNvPr id="0" name=""/>
        <dsp:cNvSpPr/>
      </dsp:nvSpPr>
      <dsp:spPr>
        <a:xfrm>
          <a:off x="3834271" y="3117951"/>
          <a:ext cx="1012960" cy="643229"/>
        </a:xfrm>
        <a:prstGeom prst="roundRect">
          <a:avLst>
            <a:gd name="adj" fmla="val 10000"/>
          </a:avLst>
        </a:prstGeom>
        <a:solidFill>
          <a:srgbClr val="00B0F0">
            <a:alpha val="90000"/>
          </a:srgb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a-IR" sz="1400" kern="1200" dirty="0" smtClean="0">
              <a:cs typeface="B Lotus" pitchFamily="2" charset="-78"/>
            </a:rPr>
            <a:t>فلج مغزی</a:t>
          </a:r>
          <a:endParaRPr lang="en-US" sz="1400" kern="1200" dirty="0">
            <a:cs typeface="B Lotus" pitchFamily="2" charset="-78"/>
          </a:endParaRPr>
        </a:p>
      </dsp:txBody>
      <dsp:txXfrm>
        <a:off x="3853111" y="3136791"/>
        <a:ext cx="975280" cy="605549"/>
      </dsp:txXfrm>
    </dsp:sp>
    <dsp:sp modelId="{234A2616-EC69-4739-B986-13AEAD66094C}">
      <dsp:nvSpPr>
        <dsp:cNvPr id="0" name=""/>
        <dsp:cNvSpPr/>
      </dsp:nvSpPr>
      <dsp:spPr>
        <a:xfrm>
          <a:off x="4959783" y="3011027"/>
          <a:ext cx="1012960" cy="64322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2FDF03-C752-40A8-9CA2-FA5DEACF2770}">
      <dsp:nvSpPr>
        <dsp:cNvPr id="0" name=""/>
        <dsp:cNvSpPr/>
      </dsp:nvSpPr>
      <dsp:spPr>
        <a:xfrm>
          <a:off x="5072334" y="3117951"/>
          <a:ext cx="1012960" cy="643229"/>
        </a:xfrm>
        <a:prstGeom prst="roundRect">
          <a:avLst>
            <a:gd name="adj" fmla="val 10000"/>
          </a:avLst>
        </a:prstGeom>
        <a:solidFill>
          <a:srgbClr val="00B0F0">
            <a:alpha val="90000"/>
          </a:srgb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a-IR" sz="1400" kern="1200" dirty="0" smtClean="0">
              <a:cs typeface="B Lotus" pitchFamily="2" charset="-78"/>
            </a:rPr>
            <a:t>قطع و نقص عضو</a:t>
          </a:r>
          <a:endParaRPr lang="en-US" sz="1400" kern="1200" dirty="0">
            <a:cs typeface="B Lotus" pitchFamily="2" charset="-78"/>
          </a:endParaRPr>
        </a:p>
      </dsp:txBody>
      <dsp:txXfrm>
        <a:off x="5091174" y="3136791"/>
        <a:ext cx="975280" cy="605549"/>
      </dsp:txXfrm>
    </dsp:sp>
    <dsp:sp modelId="{8FE4B4CA-9B74-4D78-B3B4-9A1C973CB313}">
      <dsp:nvSpPr>
        <dsp:cNvPr id="0" name=""/>
        <dsp:cNvSpPr/>
      </dsp:nvSpPr>
      <dsp:spPr>
        <a:xfrm>
          <a:off x="6801612" y="2054483"/>
          <a:ext cx="1012960" cy="64322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A5BC18-3FC6-4395-BD2D-20771B20F973}">
      <dsp:nvSpPr>
        <dsp:cNvPr id="0" name=""/>
        <dsp:cNvSpPr/>
      </dsp:nvSpPr>
      <dsp:spPr>
        <a:xfrm>
          <a:off x="6914163" y="2161407"/>
          <a:ext cx="1012960" cy="643229"/>
        </a:xfrm>
        <a:prstGeom prst="roundRect">
          <a:avLst>
            <a:gd name="adj" fmla="val 10000"/>
          </a:avLst>
        </a:prstGeom>
        <a:solidFill>
          <a:srgbClr val="FF0000">
            <a:alpha val="90000"/>
          </a:srgb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a-IR" sz="1400" kern="1200" dirty="0" smtClean="0">
              <a:cs typeface="B Lotus" pitchFamily="2" charset="-78"/>
            </a:rPr>
            <a:t>حسی</a:t>
          </a:r>
          <a:endParaRPr lang="en-US" sz="1400" kern="1200" dirty="0">
            <a:cs typeface="B Lotus" pitchFamily="2" charset="-78"/>
          </a:endParaRPr>
        </a:p>
      </dsp:txBody>
      <dsp:txXfrm>
        <a:off x="6933003" y="2180247"/>
        <a:ext cx="975280" cy="605549"/>
      </dsp:txXfrm>
    </dsp:sp>
    <dsp:sp modelId="{73E8ABE0-E9B0-41E5-AE72-7F6F0B4A45BB}">
      <dsp:nvSpPr>
        <dsp:cNvPr id="0" name=""/>
        <dsp:cNvSpPr/>
      </dsp:nvSpPr>
      <dsp:spPr>
        <a:xfrm>
          <a:off x="6197845" y="3011027"/>
          <a:ext cx="1012960" cy="64322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FB4612-4766-448A-91DD-E90A70B67BA6}">
      <dsp:nvSpPr>
        <dsp:cNvPr id="0" name=""/>
        <dsp:cNvSpPr/>
      </dsp:nvSpPr>
      <dsp:spPr>
        <a:xfrm>
          <a:off x="6310397" y="3117951"/>
          <a:ext cx="1012960" cy="643229"/>
        </a:xfrm>
        <a:prstGeom prst="roundRect">
          <a:avLst>
            <a:gd name="adj" fmla="val 10000"/>
          </a:avLst>
        </a:prstGeom>
        <a:solidFill>
          <a:srgbClr val="92D050">
            <a:alpha val="90000"/>
          </a:srgb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a-IR" sz="1400" kern="1200" dirty="0" smtClean="0">
              <a:cs typeface="B Lotus" pitchFamily="2" charset="-78"/>
            </a:rPr>
            <a:t>بینایی</a:t>
          </a:r>
          <a:endParaRPr lang="en-US" sz="1400" kern="1200" dirty="0">
            <a:cs typeface="B Lotus" pitchFamily="2" charset="-78"/>
          </a:endParaRPr>
        </a:p>
      </dsp:txBody>
      <dsp:txXfrm>
        <a:off x="6329237" y="3136791"/>
        <a:ext cx="975280" cy="605549"/>
      </dsp:txXfrm>
    </dsp:sp>
    <dsp:sp modelId="{46E43183-7432-4A45-9EDF-47AF6E0BBF32}">
      <dsp:nvSpPr>
        <dsp:cNvPr id="0" name=""/>
        <dsp:cNvSpPr/>
      </dsp:nvSpPr>
      <dsp:spPr>
        <a:xfrm>
          <a:off x="7435908" y="3011027"/>
          <a:ext cx="1012960" cy="64322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C1A163-2CEE-4CDB-8C21-2003D5CB35EE}">
      <dsp:nvSpPr>
        <dsp:cNvPr id="0" name=""/>
        <dsp:cNvSpPr/>
      </dsp:nvSpPr>
      <dsp:spPr>
        <a:xfrm>
          <a:off x="7548460" y="3117951"/>
          <a:ext cx="1012960" cy="643229"/>
        </a:xfrm>
        <a:prstGeom prst="roundRect">
          <a:avLst>
            <a:gd name="adj" fmla="val 10000"/>
          </a:avLst>
        </a:prstGeom>
        <a:solidFill>
          <a:srgbClr val="92D050">
            <a:alpha val="90000"/>
          </a:srgb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a-IR" sz="1400" kern="1200" dirty="0" smtClean="0">
              <a:cs typeface="B Lotus" pitchFamily="2" charset="-78"/>
            </a:rPr>
            <a:t>شنوایی</a:t>
          </a:r>
          <a:endParaRPr lang="en-US" sz="1400" kern="1200" dirty="0">
            <a:cs typeface="B Lotus" pitchFamily="2" charset="-78"/>
          </a:endParaRPr>
        </a:p>
      </dsp:txBody>
      <dsp:txXfrm>
        <a:off x="7567300" y="3136791"/>
        <a:ext cx="975280" cy="60554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D21C44-B46D-4B94-A31E-9ADB8E422B83}">
      <dsp:nvSpPr>
        <dsp:cNvPr id="0" name=""/>
        <dsp:cNvSpPr/>
      </dsp:nvSpPr>
      <dsp:spPr>
        <a:xfrm>
          <a:off x="744" y="145603"/>
          <a:ext cx="2902148" cy="174128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fa-IR" sz="3600" b="0" kern="1200" dirty="0" smtClean="0">
              <a:cs typeface="B Lotus" pitchFamily="2" charset="-78"/>
            </a:rPr>
            <a:t>بیماری مانند پلیو</a:t>
          </a:r>
          <a:endParaRPr lang="en-US" sz="3600" b="0" kern="1200" dirty="0">
            <a:cs typeface="B Lotus" pitchFamily="2" charset="-78"/>
          </a:endParaRPr>
        </a:p>
      </dsp:txBody>
      <dsp:txXfrm>
        <a:off x="744" y="145603"/>
        <a:ext cx="2902148" cy="1741289"/>
      </dsp:txXfrm>
    </dsp:sp>
    <dsp:sp modelId="{BA047273-BF7E-4D30-95DB-BE761D175FE6}">
      <dsp:nvSpPr>
        <dsp:cNvPr id="0" name=""/>
        <dsp:cNvSpPr/>
      </dsp:nvSpPr>
      <dsp:spPr>
        <a:xfrm>
          <a:off x="3193107" y="145603"/>
          <a:ext cx="2902148" cy="174128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fa-IR" sz="3600" b="0" kern="1200" dirty="0" smtClean="0">
              <a:cs typeface="B Lotus" pitchFamily="2" charset="-78"/>
            </a:rPr>
            <a:t>ضایعات نخاعی</a:t>
          </a:r>
          <a:endParaRPr lang="en-US" sz="3600" b="0" kern="1200" dirty="0">
            <a:cs typeface="B Lotus" pitchFamily="2" charset="-78"/>
          </a:endParaRPr>
        </a:p>
      </dsp:txBody>
      <dsp:txXfrm>
        <a:off x="3193107" y="145603"/>
        <a:ext cx="2902148" cy="1741289"/>
      </dsp:txXfrm>
    </dsp:sp>
    <dsp:sp modelId="{BD3DA2D6-CB4E-43C0-8014-9F808A8A7274}">
      <dsp:nvSpPr>
        <dsp:cNvPr id="0" name=""/>
        <dsp:cNvSpPr/>
      </dsp:nvSpPr>
      <dsp:spPr>
        <a:xfrm>
          <a:off x="1596925" y="2177107"/>
          <a:ext cx="2902148" cy="174128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fa-IR" sz="3600" b="0" kern="1200" dirty="0" smtClean="0">
              <a:cs typeface="B Lotus" pitchFamily="2" charset="-78"/>
            </a:rPr>
            <a:t>تقسیم بندی معلولان  نخاعی از لحاظ علت شناسی</a:t>
          </a:r>
          <a:endParaRPr lang="en-US" sz="3600" b="0" kern="1200" dirty="0">
            <a:cs typeface="B Lotus" pitchFamily="2" charset="-78"/>
          </a:endParaRPr>
        </a:p>
      </dsp:txBody>
      <dsp:txXfrm>
        <a:off x="1596925" y="2177107"/>
        <a:ext cx="2902148" cy="174128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612D37-61F0-4280-817D-24371275565B}">
      <dsp:nvSpPr>
        <dsp:cNvPr id="0" name=""/>
        <dsp:cNvSpPr/>
      </dsp:nvSpPr>
      <dsp:spPr>
        <a:xfrm>
          <a:off x="6772935" y="2546680"/>
          <a:ext cx="689734" cy="328250"/>
        </a:xfrm>
        <a:custGeom>
          <a:avLst/>
          <a:gdLst/>
          <a:ahLst/>
          <a:cxnLst/>
          <a:rect l="0" t="0" r="0" b="0"/>
          <a:pathLst>
            <a:path>
              <a:moveTo>
                <a:pt x="0" y="0"/>
              </a:moveTo>
              <a:lnTo>
                <a:pt x="0" y="223693"/>
              </a:lnTo>
              <a:lnTo>
                <a:pt x="689734" y="223693"/>
              </a:lnTo>
              <a:lnTo>
                <a:pt x="689734" y="328250"/>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A16AE0D-52D3-4A6E-A1E1-5ECCCD7171C4}">
      <dsp:nvSpPr>
        <dsp:cNvPr id="0" name=""/>
        <dsp:cNvSpPr/>
      </dsp:nvSpPr>
      <dsp:spPr>
        <a:xfrm>
          <a:off x="6083200" y="2546680"/>
          <a:ext cx="689734" cy="328250"/>
        </a:xfrm>
        <a:custGeom>
          <a:avLst/>
          <a:gdLst/>
          <a:ahLst/>
          <a:cxnLst/>
          <a:rect l="0" t="0" r="0" b="0"/>
          <a:pathLst>
            <a:path>
              <a:moveTo>
                <a:pt x="689734" y="0"/>
              </a:moveTo>
              <a:lnTo>
                <a:pt x="689734" y="223693"/>
              </a:lnTo>
              <a:lnTo>
                <a:pt x="0" y="223693"/>
              </a:lnTo>
              <a:lnTo>
                <a:pt x="0" y="328250"/>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D52B308-AC7B-4398-A627-3F39FC8A3375}">
      <dsp:nvSpPr>
        <dsp:cNvPr id="0" name=""/>
        <dsp:cNvSpPr/>
      </dsp:nvSpPr>
      <dsp:spPr>
        <a:xfrm>
          <a:off x="4013996" y="1501732"/>
          <a:ext cx="2758938" cy="328250"/>
        </a:xfrm>
        <a:custGeom>
          <a:avLst/>
          <a:gdLst/>
          <a:ahLst/>
          <a:cxnLst/>
          <a:rect l="0" t="0" r="0" b="0"/>
          <a:pathLst>
            <a:path>
              <a:moveTo>
                <a:pt x="0" y="0"/>
              </a:moveTo>
              <a:lnTo>
                <a:pt x="0" y="223693"/>
              </a:lnTo>
              <a:lnTo>
                <a:pt x="2758938" y="223693"/>
              </a:lnTo>
              <a:lnTo>
                <a:pt x="2758938" y="328250"/>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C3D121-2F90-47E4-A418-978ABC834B1D}">
      <dsp:nvSpPr>
        <dsp:cNvPr id="0" name=""/>
        <dsp:cNvSpPr/>
      </dsp:nvSpPr>
      <dsp:spPr>
        <a:xfrm>
          <a:off x="4013996" y="2546680"/>
          <a:ext cx="689734" cy="328250"/>
        </a:xfrm>
        <a:custGeom>
          <a:avLst/>
          <a:gdLst/>
          <a:ahLst/>
          <a:cxnLst/>
          <a:rect l="0" t="0" r="0" b="0"/>
          <a:pathLst>
            <a:path>
              <a:moveTo>
                <a:pt x="0" y="0"/>
              </a:moveTo>
              <a:lnTo>
                <a:pt x="0" y="223693"/>
              </a:lnTo>
              <a:lnTo>
                <a:pt x="689734" y="223693"/>
              </a:lnTo>
              <a:lnTo>
                <a:pt x="689734" y="328250"/>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70B0B2-DD3B-4835-9E40-D97E98E98161}">
      <dsp:nvSpPr>
        <dsp:cNvPr id="0" name=""/>
        <dsp:cNvSpPr/>
      </dsp:nvSpPr>
      <dsp:spPr>
        <a:xfrm>
          <a:off x="3324262" y="2546680"/>
          <a:ext cx="689734" cy="328250"/>
        </a:xfrm>
        <a:custGeom>
          <a:avLst/>
          <a:gdLst/>
          <a:ahLst/>
          <a:cxnLst/>
          <a:rect l="0" t="0" r="0" b="0"/>
          <a:pathLst>
            <a:path>
              <a:moveTo>
                <a:pt x="689734" y="0"/>
              </a:moveTo>
              <a:lnTo>
                <a:pt x="689734" y="223693"/>
              </a:lnTo>
              <a:lnTo>
                <a:pt x="0" y="223693"/>
              </a:lnTo>
              <a:lnTo>
                <a:pt x="0" y="328250"/>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8B2F10B-968C-43C2-A221-C5B9112A1ED3}">
      <dsp:nvSpPr>
        <dsp:cNvPr id="0" name=""/>
        <dsp:cNvSpPr/>
      </dsp:nvSpPr>
      <dsp:spPr>
        <a:xfrm>
          <a:off x="3968276" y="1501732"/>
          <a:ext cx="91440" cy="328250"/>
        </a:xfrm>
        <a:custGeom>
          <a:avLst/>
          <a:gdLst/>
          <a:ahLst/>
          <a:cxnLst/>
          <a:rect l="0" t="0" r="0" b="0"/>
          <a:pathLst>
            <a:path>
              <a:moveTo>
                <a:pt x="45720" y="0"/>
              </a:moveTo>
              <a:lnTo>
                <a:pt x="45720" y="328250"/>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A27B136-E87E-4056-91A9-A6F3208DFCDB}">
      <dsp:nvSpPr>
        <dsp:cNvPr id="0" name=""/>
        <dsp:cNvSpPr/>
      </dsp:nvSpPr>
      <dsp:spPr>
        <a:xfrm>
          <a:off x="1254877" y="2569234"/>
          <a:ext cx="689915" cy="305696"/>
        </a:xfrm>
        <a:custGeom>
          <a:avLst/>
          <a:gdLst/>
          <a:ahLst/>
          <a:cxnLst/>
          <a:rect l="0" t="0" r="0" b="0"/>
          <a:pathLst>
            <a:path>
              <a:moveTo>
                <a:pt x="0" y="0"/>
              </a:moveTo>
              <a:lnTo>
                <a:pt x="0" y="201139"/>
              </a:lnTo>
              <a:lnTo>
                <a:pt x="689915" y="201139"/>
              </a:lnTo>
              <a:lnTo>
                <a:pt x="689915" y="305696"/>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860A9C7-0816-436E-9B71-72FEDC4103CB}">
      <dsp:nvSpPr>
        <dsp:cNvPr id="0" name=""/>
        <dsp:cNvSpPr/>
      </dsp:nvSpPr>
      <dsp:spPr>
        <a:xfrm>
          <a:off x="565323" y="2569234"/>
          <a:ext cx="689554" cy="305696"/>
        </a:xfrm>
        <a:custGeom>
          <a:avLst/>
          <a:gdLst/>
          <a:ahLst/>
          <a:cxnLst/>
          <a:rect l="0" t="0" r="0" b="0"/>
          <a:pathLst>
            <a:path>
              <a:moveTo>
                <a:pt x="689554" y="0"/>
              </a:moveTo>
              <a:lnTo>
                <a:pt x="689554" y="201139"/>
              </a:lnTo>
              <a:lnTo>
                <a:pt x="0" y="201139"/>
              </a:lnTo>
              <a:lnTo>
                <a:pt x="0" y="305696"/>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3D0C502-0BB2-4707-BCF9-24BF7A5D73C3}">
      <dsp:nvSpPr>
        <dsp:cNvPr id="0" name=""/>
        <dsp:cNvSpPr/>
      </dsp:nvSpPr>
      <dsp:spPr>
        <a:xfrm>
          <a:off x="1254877" y="1501732"/>
          <a:ext cx="2759119" cy="350805"/>
        </a:xfrm>
        <a:custGeom>
          <a:avLst/>
          <a:gdLst/>
          <a:ahLst/>
          <a:cxnLst/>
          <a:rect l="0" t="0" r="0" b="0"/>
          <a:pathLst>
            <a:path>
              <a:moveTo>
                <a:pt x="2759119" y="0"/>
              </a:moveTo>
              <a:lnTo>
                <a:pt x="2759119" y="246247"/>
              </a:lnTo>
              <a:lnTo>
                <a:pt x="0" y="246247"/>
              </a:lnTo>
              <a:lnTo>
                <a:pt x="0" y="350805"/>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2A236BB-F56F-495B-9E8D-D47D27958DD2}">
      <dsp:nvSpPr>
        <dsp:cNvPr id="0" name=""/>
        <dsp:cNvSpPr/>
      </dsp:nvSpPr>
      <dsp:spPr>
        <a:xfrm>
          <a:off x="3449668" y="785035"/>
          <a:ext cx="1128656" cy="71669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6012D3-9F06-4079-B11A-55785E1FB72D}">
      <dsp:nvSpPr>
        <dsp:cNvPr id="0" name=""/>
        <dsp:cNvSpPr/>
      </dsp:nvSpPr>
      <dsp:spPr>
        <a:xfrm>
          <a:off x="3575074" y="904171"/>
          <a:ext cx="1128656" cy="716696"/>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a-IR" sz="1600" kern="1200" dirty="0" smtClean="0">
              <a:cs typeface="B Lotus" pitchFamily="2" charset="-78"/>
            </a:rPr>
            <a:t>کلاس بندی معلولان نخاعی</a:t>
          </a:r>
          <a:endParaRPr lang="en-US" sz="1600" kern="1200" dirty="0">
            <a:cs typeface="B Lotus" pitchFamily="2" charset="-78"/>
          </a:endParaRPr>
        </a:p>
      </dsp:txBody>
      <dsp:txXfrm>
        <a:off x="3596065" y="925162"/>
        <a:ext cx="1086674" cy="674714"/>
      </dsp:txXfrm>
    </dsp:sp>
    <dsp:sp modelId="{52F9CAA6-13D2-4EED-821C-2FE9894D379C}">
      <dsp:nvSpPr>
        <dsp:cNvPr id="0" name=""/>
        <dsp:cNvSpPr/>
      </dsp:nvSpPr>
      <dsp:spPr>
        <a:xfrm>
          <a:off x="690549" y="1852537"/>
          <a:ext cx="1128656" cy="71669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078FF6-3E68-4FA8-AD86-86F5308A0174}">
      <dsp:nvSpPr>
        <dsp:cNvPr id="0" name=""/>
        <dsp:cNvSpPr/>
      </dsp:nvSpPr>
      <dsp:spPr>
        <a:xfrm>
          <a:off x="815955" y="1971673"/>
          <a:ext cx="1128656" cy="716696"/>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a-IR" sz="1600" kern="1200" dirty="0" smtClean="0">
              <a:cs typeface="B Lotus" pitchFamily="2" charset="-78"/>
            </a:rPr>
            <a:t>بالینی</a:t>
          </a:r>
          <a:endParaRPr lang="en-US" sz="1600" kern="1200" dirty="0">
            <a:cs typeface="B Lotus" pitchFamily="2" charset="-78"/>
          </a:endParaRPr>
        </a:p>
      </dsp:txBody>
      <dsp:txXfrm>
        <a:off x="836946" y="1992664"/>
        <a:ext cx="1086674" cy="674714"/>
      </dsp:txXfrm>
    </dsp:sp>
    <dsp:sp modelId="{50125516-9A95-4B8E-84B2-10F5F5F3D2AB}">
      <dsp:nvSpPr>
        <dsp:cNvPr id="0" name=""/>
        <dsp:cNvSpPr/>
      </dsp:nvSpPr>
      <dsp:spPr>
        <a:xfrm>
          <a:off x="995" y="2874931"/>
          <a:ext cx="1128656" cy="71669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B89601-9BBD-4838-BB42-D19FE5BBDD7F}">
      <dsp:nvSpPr>
        <dsp:cNvPr id="0" name=""/>
        <dsp:cNvSpPr/>
      </dsp:nvSpPr>
      <dsp:spPr>
        <a:xfrm>
          <a:off x="126401" y="2994067"/>
          <a:ext cx="1128656" cy="716696"/>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a-IR" sz="1600" kern="1200" dirty="0" smtClean="0">
              <a:cs typeface="B Lotus" pitchFamily="2" charset="-78"/>
            </a:rPr>
            <a:t>پاراپلژی</a:t>
          </a:r>
          <a:endParaRPr lang="en-US" sz="1600" kern="1200" dirty="0">
            <a:cs typeface="B Lotus" pitchFamily="2" charset="-78"/>
          </a:endParaRPr>
        </a:p>
      </dsp:txBody>
      <dsp:txXfrm>
        <a:off x="147392" y="3015058"/>
        <a:ext cx="1086674" cy="674714"/>
      </dsp:txXfrm>
    </dsp:sp>
    <dsp:sp modelId="{2598C373-9ED3-4C60-A9CB-AE0AD202284D}">
      <dsp:nvSpPr>
        <dsp:cNvPr id="0" name=""/>
        <dsp:cNvSpPr/>
      </dsp:nvSpPr>
      <dsp:spPr>
        <a:xfrm>
          <a:off x="1380464" y="2874931"/>
          <a:ext cx="1128656" cy="71669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D8EACF-56DE-4AC6-89FE-06994F64CEE0}">
      <dsp:nvSpPr>
        <dsp:cNvPr id="0" name=""/>
        <dsp:cNvSpPr/>
      </dsp:nvSpPr>
      <dsp:spPr>
        <a:xfrm>
          <a:off x="1505870" y="2994067"/>
          <a:ext cx="1128656" cy="716696"/>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a-IR" sz="1600" kern="1200" dirty="0" smtClean="0">
              <a:cs typeface="B Lotus" pitchFamily="2" charset="-78"/>
            </a:rPr>
            <a:t>تتراپلژی</a:t>
          </a:r>
          <a:endParaRPr lang="en-US" sz="1600" kern="1200" dirty="0">
            <a:cs typeface="B Lotus" pitchFamily="2" charset="-78"/>
          </a:endParaRPr>
        </a:p>
      </dsp:txBody>
      <dsp:txXfrm>
        <a:off x="1526861" y="3015058"/>
        <a:ext cx="1086674" cy="674714"/>
      </dsp:txXfrm>
    </dsp:sp>
    <dsp:sp modelId="{84D90B20-E586-4F07-94EE-43FD703CD061}">
      <dsp:nvSpPr>
        <dsp:cNvPr id="0" name=""/>
        <dsp:cNvSpPr/>
      </dsp:nvSpPr>
      <dsp:spPr>
        <a:xfrm>
          <a:off x="3449668" y="1829983"/>
          <a:ext cx="1128656" cy="71669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25D0DF-AF64-4025-A83A-16744B3EEB39}">
      <dsp:nvSpPr>
        <dsp:cNvPr id="0" name=""/>
        <dsp:cNvSpPr/>
      </dsp:nvSpPr>
      <dsp:spPr>
        <a:xfrm>
          <a:off x="3575074" y="1949119"/>
          <a:ext cx="1128656" cy="716696"/>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a-IR" sz="1600" kern="1200" dirty="0" smtClean="0">
              <a:cs typeface="B Lotus" pitchFamily="2" charset="-78"/>
            </a:rPr>
            <a:t>آناتومیک</a:t>
          </a:r>
          <a:endParaRPr lang="en-US" sz="1600" kern="1200" dirty="0">
            <a:cs typeface="B Lotus" pitchFamily="2" charset="-78"/>
          </a:endParaRPr>
        </a:p>
      </dsp:txBody>
      <dsp:txXfrm>
        <a:off x="3596065" y="1970110"/>
        <a:ext cx="1086674" cy="674714"/>
      </dsp:txXfrm>
    </dsp:sp>
    <dsp:sp modelId="{129EC15A-44CE-47CE-A342-D0BA51CE1A6F}">
      <dsp:nvSpPr>
        <dsp:cNvPr id="0" name=""/>
        <dsp:cNvSpPr/>
      </dsp:nvSpPr>
      <dsp:spPr>
        <a:xfrm>
          <a:off x="2759933" y="2874931"/>
          <a:ext cx="1128656" cy="71669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65CD62-AA1A-48E3-8BFA-D0B9D80D83B1}">
      <dsp:nvSpPr>
        <dsp:cNvPr id="0" name=""/>
        <dsp:cNvSpPr/>
      </dsp:nvSpPr>
      <dsp:spPr>
        <a:xfrm>
          <a:off x="2885340" y="2994067"/>
          <a:ext cx="1128656" cy="716696"/>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a-IR" sz="1600" kern="1200" dirty="0" smtClean="0">
              <a:cs typeface="B Lotus" pitchFamily="2" charset="-78"/>
            </a:rPr>
            <a:t>ضایعه نرون های فوقانی</a:t>
          </a:r>
          <a:endParaRPr lang="en-US" sz="1600" kern="1200" dirty="0">
            <a:cs typeface="B Lotus" pitchFamily="2" charset="-78"/>
          </a:endParaRPr>
        </a:p>
      </dsp:txBody>
      <dsp:txXfrm>
        <a:off x="2906331" y="3015058"/>
        <a:ext cx="1086674" cy="674714"/>
      </dsp:txXfrm>
    </dsp:sp>
    <dsp:sp modelId="{2D5EE453-112D-41BB-B06A-23652689EAFB}">
      <dsp:nvSpPr>
        <dsp:cNvPr id="0" name=""/>
        <dsp:cNvSpPr/>
      </dsp:nvSpPr>
      <dsp:spPr>
        <a:xfrm>
          <a:off x="4139403" y="2874931"/>
          <a:ext cx="1128656" cy="71669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8ED616-577F-42F3-9769-DA7D2A17EE6B}">
      <dsp:nvSpPr>
        <dsp:cNvPr id="0" name=""/>
        <dsp:cNvSpPr/>
      </dsp:nvSpPr>
      <dsp:spPr>
        <a:xfrm>
          <a:off x="4264809" y="2994067"/>
          <a:ext cx="1128656" cy="716696"/>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a-IR" sz="1600" kern="1200" dirty="0" smtClean="0">
              <a:cs typeface="B Lotus" pitchFamily="2" charset="-78"/>
            </a:rPr>
            <a:t>ضایعه نرون های تحتانی</a:t>
          </a:r>
          <a:endParaRPr lang="en-US" sz="1600" kern="1200" dirty="0">
            <a:cs typeface="B Lotus" pitchFamily="2" charset="-78"/>
          </a:endParaRPr>
        </a:p>
      </dsp:txBody>
      <dsp:txXfrm>
        <a:off x="4285800" y="3015058"/>
        <a:ext cx="1086674" cy="674714"/>
      </dsp:txXfrm>
    </dsp:sp>
    <dsp:sp modelId="{91C47B92-2E8C-4BCC-8A95-8722E1A0BE46}">
      <dsp:nvSpPr>
        <dsp:cNvPr id="0" name=""/>
        <dsp:cNvSpPr/>
      </dsp:nvSpPr>
      <dsp:spPr>
        <a:xfrm>
          <a:off x="6208607" y="1829983"/>
          <a:ext cx="1128656" cy="71669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F744AC-B5A5-4C00-9754-899275733C52}">
      <dsp:nvSpPr>
        <dsp:cNvPr id="0" name=""/>
        <dsp:cNvSpPr/>
      </dsp:nvSpPr>
      <dsp:spPr>
        <a:xfrm>
          <a:off x="6334013" y="1949119"/>
          <a:ext cx="1128656" cy="716696"/>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a-IR" sz="1600" kern="1200" dirty="0" smtClean="0">
              <a:cs typeface="B Lotus" pitchFamily="2" charset="-78"/>
            </a:rPr>
            <a:t>سطح ضایعه</a:t>
          </a:r>
          <a:endParaRPr lang="en-US" sz="1600" kern="1200" dirty="0">
            <a:cs typeface="B Lotus" pitchFamily="2" charset="-78"/>
          </a:endParaRPr>
        </a:p>
      </dsp:txBody>
      <dsp:txXfrm>
        <a:off x="6355004" y="1970110"/>
        <a:ext cx="1086674" cy="674714"/>
      </dsp:txXfrm>
    </dsp:sp>
    <dsp:sp modelId="{57817616-2D62-4432-A85E-54452B50DDC6}">
      <dsp:nvSpPr>
        <dsp:cNvPr id="0" name=""/>
        <dsp:cNvSpPr/>
      </dsp:nvSpPr>
      <dsp:spPr>
        <a:xfrm>
          <a:off x="5518872" y="2874931"/>
          <a:ext cx="1128656" cy="71669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0A7B3D-F558-4341-B02F-D84AFE7A01E4}">
      <dsp:nvSpPr>
        <dsp:cNvPr id="0" name=""/>
        <dsp:cNvSpPr/>
      </dsp:nvSpPr>
      <dsp:spPr>
        <a:xfrm>
          <a:off x="5644278" y="2994067"/>
          <a:ext cx="1128656" cy="716696"/>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a-IR" sz="1600" kern="1200" dirty="0" smtClean="0">
              <a:cs typeface="B Lotus" pitchFamily="2" charset="-78"/>
            </a:rPr>
            <a:t>ضایعه ناکامل</a:t>
          </a:r>
          <a:endParaRPr lang="en-US" sz="1600" kern="1200" dirty="0">
            <a:cs typeface="B Lotus" pitchFamily="2" charset="-78"/>
          </a:endParaRPr>
        </a:p>
      </dsp:txBody>
      <dsp:txXfrm>
        <a:off x="5665269" y="3015058"/>
        <a:ext cx="1086674" cy="674714"/>
      </dsp:txXfrm>
    </dsp:sp>
    <dsp:sp modelId="{0F587AAE-CA64-4633-8BB6-B14B390C3046}">
      <dsp:nvSpPr>
        <dsp:cNvPr id="0" name=""/>
        <dsp:cNvSpPr/>
      </dsp:nvSpPr>
      <dsp:spPr>
        <a:xfrm>
          <a:off x="6898341" y="2874931"/>
          <a:ext cx="1128656" cy="71669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FF7832-831D-42D5-83B8-82F9D376F35D}">
      <dsp:nvSpPr>
        <dsp:cNvPr id="0" name=""/>
        <dsp:cNvSpPr/>
      </dsp:nvSpPr>
      <dsp:spPr>
        <a:xfrm>
          <a:off x="7023748" y="2994067"/>
          <a:ext cx="1128656" cy="716696"/>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a-IR" sz="1600" kern="1200" dirty="0" smtClean="0">
              <a:cs typeface="B Lotus" pitchFamily="2" charset="-78"/>
            </a:rPr>
            <a:t>ضایعه کامل </a:t>
          </a:r>
          <a:endParaRPr lang="en-US" sz="1600" kern="1200" dirty="0">
            <a:cs typeface="B Lotus" pitchFamily="2" charset="-78"/>
          </a:endParaRPr>
        </a:p>
      </dsp:txBody>
      <dsp:txXfrm>
        <a:off x="7044739" y="3015058"/>
        <a:ext cx="1086674" cy="67471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9.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4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1AB88C1-7A71-43DD-910D-834AFD979110}" type="datetimeFigureOut">
              <a:rPr lang="en-US" smtClean="0"/>
              <a:pPr/>
              <a:t>12/4/2022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0FC5ED-7DEC-48F9-9B8A-47ED79872321}" type="slidenum">
              <a:rPr lang="en-US" smtClean="0"/>
              <a:pPr/>
              <a:t>‹#›</a:t>
            </a:fld>
            <a:endParaRPr lang="en-US"/>
          </a:p>
        </p:txBody>
      </p:sp>
    </p:spTree>
    <p:extLst>
      <p:ext uri="{BB962C8B-B14F-4D97-AF65-F5344CB8AC3E}">
        <p14:creationId xmlns:p14="http://schemas.microsoft.com/office/powerpoint/2010/main" val="172772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FD5A91-68FC-4FAE-8CA9-C2B53772A6A3}" type="slidenum">
              <a:rPr lang="ar-SA"/>
              <a:pPr/>
              <a:t>16</a:t>
            </a:fld>
            <a:endParaRPr lang="en-US"/>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548507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71E04F2-A4F6-4171-BB2C-880912EF2663}" type="slidenum">
              <a:rPr lang="en-US" smtClean="0"/>
              <a:pPr/>
              <a:t>171</a:t>
            </a:fld>
            <a:endParaRPr lang="en-US"/>
          </a:p>
        </p:txBody>
      </p:sp>
    </p:spTree>
    <p:extLst>
      <p:ext uri="{BB962C8B-B14F-4D97-AF65-F5344CB8AC3E}">
        <p14:creationId xmlns:p14="http://schemas.microsoft.com/office/powerpoint/2010/main" val="2993928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71E04F2-A4F6-4171-BB2C-880912EF2663}" type="slidenum">
              <a:rPr lang="en-US" smtClean="0"/>
              <a:pPr/>
              <a:t>179</a:t>
            </a:fld>
            <a:endParaRPr lang="en-US"/>
          </a:p>
        </p:txBody>
      </p:sp>
    </p:spTree>
    <p:extLst>
      <p:ext uri="{BB962C8B-B14F-4D97-AF65-F5344CB8AC3E}">
        <p14:creationId xmlns:p14="http://schemas.microsoft.com/office/powerpoint/2010/main" val="34404322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840EAE-F278-4727-8855-C068E0A013C6}" type="slidenum">
              <a:rPr lang="en-US"/>
              <a:pPr/>
              <a:t>180</a:t>
            </a:fld>
            <a:endParaRPr lang="en-US"/>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xfrm>
            <a:off x="914824" y="4342730"/>
            <a:ext cx="5028353" cy="4114949"/>
          </a:xfrm>
        </p:spPr>
        <p:txBody>
          <a:bodyPr/>
          <a:lstStyle/>
          <a:p>
            <a:endParaRPr lang="en-GB"/>
          </a:p>
        </p:txBody>
      </p:sp>
    </p:spTree>
    <p:extLst>
      <p:ext uri="{BB962C8B-B14F-4D97-AF65-F5344CB8AC3E}">
        <p14:creationId xmlns:p14="http://schemas.microsoft.com/office/powerpoint/2010/main" val="361490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D5C075-1E8F-4C37-9C48-32D3262D3F3F}" type="slidenum">
              <a:rPr lang="en-US"/>
              <a:pPr/>
              <a:t>237</a:t>
            </a:fld>
            <a:endParaRPr lang="en-US"/>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xfrm>
            <a:off x="914824" y="4342730"/>
            <a:ext cx="5028353" cy="4114949"/>
          </a:xfrm>
        </p:spPr>
        <p:txBody>
          <a:bodyPr/>
          <a:lstStyle/>
          <a:p>
            <a:endParaRPr lang="en-GB"/>
          </a:p>
        </p:txBody>
      </p:sp>
    </p:spTree>
    <p:extLst>
      <p:ext uri="{BB962C8B-B14F-4D97-AF65-F5344CB8AC3E}">
        <p14:creationId xmlns:p14="http://schemas.microsoft.com/office/powerpoint/2010/main" val="3315913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AEDC03-3A45-4B07-AFF8-BC928837D0B1}" type="slidenum">
              <a:rPr lang="en-US"/>
              <a:pPr/>
              <a:t>247</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xfrm>
            <a:off x="914824" y="4342730"/>
            <a:ext cx="5028353" cy="4114949"/>
          </a:xfrm>
        </p:spPr>
        <p:txBody>
          <a:bodyPr/>
          <a:lstStyle/>
          <a:p>
            <a:endParaRPr lang="en-GB"/>
          </a:p>
        </p:txBody>
      </p:sp>
    </p:spTree>
    <p:extLst>
      <p:ext uri="{BB962C8B-B14F-4D97-AF65-F5344CB8AC3E}">
        <p14:creationId xmlns:p14="http://schemas.microsoft.com/office/powerpoint/2010/main" val="17377368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p:spPr>
        <p:txBody>
          <a:bodyPr/>
          <a:lstStyle/>
          <a:p>
            <a:fld id="{9BAF5016-C7D6-4B18-AA20-8E29F2BFECB9}" type="slidenum">
              <a:rPr lang="fr-FR" smtClean="0">
                <a:latin typeface="Times New Roman" pitchFamily="18" charset="0"/>
                <a:cs typeface="Arial" pitchFamily="34" charset="0"/>
              </a:rPr>
              <a:pPr/>
              <a:t>255</a:t>
            </a:fld>
            <a:endParaRPr lang="fr-FR" smtClean="0">
              <a:latin typeface="Times New Roman" pitchFamily="18" charset="0"/>
              <a:cs typeface="Arial" pitchFamily="34" charset="0"/>
            </a:endParaRPr>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p:spPr>
        <p:txBody>
          <a:bodyPr/>
          <a:lstStyle/>
          <a:p>
            <a:pPr eaLnBrk="1" hangingPunct="1"/>
            <a:endParaRPr lang="en-US" smtClean="0">
              <a:latin typeface="Times New Roman" pitchFamily="18" charset="0"/>
            </a:endParaRPr>
          </a:p>
        </p:txBody>
      </p:sp>
    </p:spTree>
    <p:extLst>
      <p:ext uri="{BB962C8B-B14F-4D97-AF65-F5344CB8AC3E}">
        <p14:creationId xmlns:p14="http://schemas.microsoft.com/office/powerpoint/2010/main" val="21609102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p:spPr>
        <p:txBody>
          <a:bodyPr/>
          <a:lstStyle/>
          <a:p>
            <a:fld id="{25AFD8DE-DC7D-4EAC-8FBF-52AE68DF0CC7}" type="slidenum">
              <a:rPr lang="fr-FR" smtClean="0">
                <a:latin typeface="Times New Roman" pitchFamily="18" charset="0"/>
                <a:cs typeface="Arial" pitchFamily="34" charset="0"/>
              </a:rPr>
              <a:pPr/>
              <a:t>256</a:t>
            </a:fld>
            <a:endParaRPr lang="fr-FR" smtClean="0">
              <a:latin typeface="Times New Roman" pitchFamily="18" charset="0"/>
              <a:cs typeface="Arial" pitchFamily="34" charset="0"/>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p:spPr>
        <p:txBody>
          <a:bodyPr/>
          <a:lstStyle/>
          <a:p>
            <a:pPr eaLnBrk="1" hangingPunct="1"/>
            <a:endParaRPr lang="en-US" smtClean="0">
              <a:latin typeface="Times New Roman" pitchFamily="18" charset="0"/>
            </a:endParaRPr>
          </a:p>
        </p:txBody>
      </p:sp>
    </p:spTree>
    <p:extLst>
      <p:ext uri="{BB962C8B-B14F-4D97-AF65-F5344CB8AC3E}">
        <p14:creationId xmlns:p14="http://schemas.microsoft.com/office/powerpoint/2010/main" val="13745810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p:spPr>
        <p:txBody>
          <a:bodyPr/>
          <a:lstStyle/>
          <a:p>
            <a:fld id="{B629DBA0-453F-4A80-BB62-313DE99A3127}" type="slidenum">
              <a:rPr lang="fr-FR" smtClean="0">
                <a:latin typeface="Times New Roman" pitchFamily="18" charset="0"/>
                <a:cs typeface="Arial" pitchFamily="34" charset="0"/>
              </a:rPr>
              <a:pPr/>
              <a:t>257</a:t>
            </a:fld>
            <a:endParaRPr lang="fr-FR" smtClean="0">
              <a:latin typeface="Times New Roman" pitchFamily="18" charset="0"/>
              <a:cs typeface="Arial" pitchFamily="34" charset="0"/>
            </a:endParaRPr>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p:spPr>
        <p:txBody>
          <a:bodyPr/>
          <a:lstStyle/>
          <a:p>
            <a:pPr eaLnBrk="1" hangingPunct="1"/>
            <a:endParaRPr lang="en-US" smtClean="0">
              <a:latin typeface="Times New Roman" pitchFamily="18" charset="0"/>
            </a:endParaRPr>
          </a:p>
        </p:txBody>
      </p:sp>
    </p:spTree>
    <p:extLst>
      <p:ext uri="{BB962C8B-B14F-4D97-AF65-F5344CB8AC3E}">
        <p14:creationId xmlns:p14="http://schemas.microsoft.com/office/powerpoint/2010/main" val="13175457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p:spPr>
        <p:txBody>
          <a:bodyPr/>
          <a:lstStyle/>
          <a:p>
            <a:fld id="{A455716E-A830-4EC4-8DFF-C64C715FBBAD}" type="slidenum">
              <a:rPr lang="fr-FR" smtClean="0">
                <a:latin typeface="Times New Roman" pitchFamily="18" charset="0"/>
                <a:cs typeface="Arial" pitchFamily="34" charset="0"/>
              </a:rPr>
              <a:pPr/>
              <a:t>258</a:t>
            </a:fld>
            <a:endParaRPr lang="fr-FR" smtClean="0">
              <a:latin typeface="Times New Roman" pitchFamily="18" charset="0"/>
              <a:cs typeface="Arial" pitchFamily="34" charset="0"/>
            </a:endParaRPr>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p:spPr>
        <p:txBody>
          <a:bodyPr/>
          <a:lstStyle/>
          <a:p>
            <a:pPr eaLnBrk="1" hangingPunct="1"/>
            <a:endParaRPr lang="en-US" smtClean="0">
              <a:latin typeface="Times New Roman" pitchFamily="18" charset="0"/>
            </a:endParaRPr>
          </a:p>
        </p:txBody>
      </p:sp>
    </p:spTree>
    <p:extLst>
      <p:ext uri="{BB962C8B-B14F-4D97-AF65-F5344CB8AC3E}">
        <p14:creationId xmlns:p14="http://schemas.microsoft.com/office/powerpoint/2010/main" val="14610687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p:spPr>
        <p:txBody>
          <a:bodyPr/>
          <a:lstStyle/>
          <a:p>
            <a:fld id="{03DFF590-80E2-436A-99B8-2A23DDCD6A6C}" type="slidenum">
              <a:rPr lang="fr-FR" smtClean="0">
                <a:latin typeface="Times New Roman" pitchFamily="18" charset="0"/>
                <a:cs typeface="Arial" pitchFamily="34" charset="0"/>
              </a:rPr>
              <a:pPr/>
              <a:t>259</a:t>
            </a:fld>
            <a:endParaRPr lang="fr-FR" smtClean="0">
              <a:latin typeface="Times New Roman" pitchFamily="18" charset="0"/>
              <a:cs typeface="Arial" pitchFamily="34" charset="0"/>
            </a:endParaRPr>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p:spPr>
        <p:txBody>
          <a:bodyPr/>
          <a:lstStyle/>
          <a:p>
            <a:pPr eaLnBrk="1" hangingPunct="1"/>
            <a:endParaRPr lang="en-US" smtClean="0">
              <a:latin typeface="Times New Roman" pitchFamily="18" charset="0"/>
            </a:endParaRPr>
          </a:p>
        </p:txBody>
      </p:sp>
    </p:spTree>
    <p:extLst>
      <p:ext uri="{BB962C8B-B14F-4D97-AF65-F5344CB8AC3E}">
        <p14:creationId xmlns:p14="http://schemas.microsoft.com/office/powerpoint/2010/main" val="1641498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B198CE7-B9FE-4FEA-A059-7E1186F14DD9}" type="slidenum">
              <a:rPr lang="fa-IR">
                <a:solidFill>
                  <a:srgbClr val="000000"/>
                </a:solidFill>
              </a:rPr>
              <a:pPr eaLnBrk="1" hangingPunct="1"/>
              <a:t>40</a:t>
            </a:fld>
            <a:endParaRPr lang="en-US">
              <a:solidFill>
                <a:srgbClr val="000000"/>
              </a:solidFill>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7192506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CB059B-80BE-4A72-9729-A6B46BF024FC}" type="slidenum">
              <a:rPr lang="en-US"/>
              <a:pPr/>
              <a:t>270</a:t>
            </a:fld>
            <a:endParaRPr lang="en-US"/>
          </a:p>
        </p:txBody>
      </p:sp>
      <p:sp>
        <p:nvSpPr>
          <p:cNvPr id="418818" name="Rectangle 2"/>
          <p:cNvSpPr>
            <a:spLocks noGrp="1" noRot="1" noChangeAspect="1" noChangeArrowheads="1" noTextEdit="1"/>
          </p:cNvSpPr>
          <p:nvPr>
            <p:ph type="sldImg"/>
          </p:nvPr>
        </p:nvSpPr>
        <p:spPr>
          <a:ln/>
        </p:spPr>
      </p:sp>
      <p:sp>
        <p:nvSpPr>
          <p:cNvPr id="418819" name="Rectangle 3"/>
          <p:cNvSpPr>
            <a:spLocks noGrp="1" noChangeArrowheads="1"/>
          </p:cNvSpPr>
          <p:nvPr>
            <p:ph type="body" idx="1"/>
          </p:nvPr>
        </p:nvSpPr>
        <p:spPr/>
        <p:txBody>
          <a:bodyPr/>
          <a:lstStyle/>
          <a:p>
            <a:endParaRPr lang="en-GB"/>
          </a:p>
        </p:txBody>
      </p:sp>
    </p:spTree>
    <p:extLst>
      <p:ext uri="{BB962C8B-B14F-4D97-AF65-F5344CB8AC3E}">
        <p14:creationId xmlns:p14="http://schemas.microsoft.com/office/powerpoint/2010/main" val="37419714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Rot="1" noChangeAspect="1" noChangeArrowheads="1" noTextEdit="1"/>
          </p:cNvSpPr>
          <p:nvPr>
            <p:ph type="sldImg"/>
          </p:nvPr>
        </p:nvSpPr>
        <p:spPr>
          <a:xfrm>
            <a:off x="1150938" y="692150"/>
            <a:ext cx="4556125" cy="3416300"/>
          </a:xfrm>
          <a:ln/>
        </p:spPr>
      </p:sp>
      <p:sp>
        <p:nvSpPr>
          <p:cNvPr id="122882" name="Rectangle 3"/>
          <p:cNvSpPr>
            <a:spLocks noGrp="1" noChangeArrowheads="1"/>
          </p:cNvSpPr>
          <p:nvPr>
            <p:ph type="body" idx="1"/>
          </p:nvPr>
        </p:nvSpPr>
        <p:spPr>
          <a:noFill/>
          <a:ln w="9525"/>
        </p:spPr>
        <p:txBody>
          <a:bodyPr/>
          <a:lstStyle/>
          <a:p>
            <a:endParaRPr lang="en-US"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24133251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98F10F-DCC2-4467-95F1-5190A5DE2D20}" type="slidenum">
              <a:rPr lang="en-US" smtClean="0"/>
              <a:pPr/>
              <a:t>324</a:t>
            </a:fld>
            <a:endParaRPr lang="en-US"/>
          </a:p>
        </p:txBody>
      </p:sp>
    </p:spTree>
    <p:extLst>
      <p:ext uri="{BB962C8B-B14F-4D97-AF65-F5344CB8AC3E}">
        <p14:creationId xmlns:p14="http://schemas.microsoft.com/office/powerpoint/2010/main" val="1386985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B198CE7-B9FE-4FEA-A059-7E1186F14DD9}" type="slidenum">
              <a:rPr lang="fa-IR">
                <a:solidFill>
                  <a:srgbClr val="000000"/>
                </a:solidFill>
              </a:rPr>
              <a:pPr eaLnBrk="1" hangingPunct="1"/>
              <a:t>41</a:t>
            </a:fld>
            <a:endParaRPr lang="en-US">
              <a:solidFill>
                <a:srgbClr val="000000"/>
              </a:solidFill>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764007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200" b="1" dirty="0" smtClean="0">
                <a:solidFill>
                  <a:srgbClr val="000066"/>
                </a:solidFill>
                <a:cs typeface="B Nazanin" pitchFamily="2" charset="-78"/>
              </a:rPr>
              <a:t>آب مروارید (کاتاراکت) </a:t>
            </a:r>
            <a:r>
              <a:rPr lang="fa-IR" sz="1200" dirty="0" smtClean="0">
                <a:solidFill>
                  <a:srgbClr val="000066"/>
                </a:solidFill>
                <a:cs typeface="B Nazanin" pitchFamily="2" charset="-78"/>
              </a:rPr>
              <a:t>با شیوع ۹/۴۷ درصد به عنوان مهم ترین علت نابینایی در سراسر جهان محسوب می شود و پس از آن</a:t>
            </a:r>
            <a:r>
              <a:rPr lang="fa-IR" sz="1200" b="1" dirty="0" smtClean="0">
                <a:solidFill>
                  <a:srgbClr val="000066"/>
                </a:solidFill>
                <a:cs typeface="B Nazanin" pitchFamily="2" charset="-78"/>
              </a:rPr>
              <a:t> آب سیاه (گلوکوم) </a:t>
            </a:r>
            <a:r>
              <a:rPr lang="fa-IR" sz="1200" dirty="0" smtClean="0">
                <a:solidFill>
                  <a:srgbClr val="000066"/>
                </a:solidFill>
                <a:cs typeface="B Nazanin" pitchFamily="2" charset="-78"/>
              </a:rPr>
              <a:t>با شیوع ۳/۱۲ درصد، </a:t>
            </a:r>
            <a:r>
              <a:rPr lang="fa-IR" sz="1200" b="1" dirty="0" smtClean="0">
                <a:solidFill>
                  <a:srgbClr val="000066"/>
                </a:solidFill>
                <a:cs typeface="B Nazanin" pitchFamily="2" charset="-78"/>
              </a:rPr>
              <a:t>تحلیل ماکولا به علت کهولت سن</a:t>
            </a:r>
            <a:r>
              <a:rPr lang="fa-IR" sz="1200" dirty="0" smtClean="0">
                <a:solidFill>
                  <a:srgbClr val="000066"/>
                </a:solidFill>
                <a:cs typeface="B Nazanin" pitchFamily="2" charset="-78"/>
              </a:rPr>
              <a:t> با شیوع ۷/۸ درصد، </a:t>
            </a:r>
            <a:r>
              <a:rPr lang="fa-IR" sz="1200" b="1" dirty="0" smtClean="0">
                <a:solidFill>
                  <a:srgbClr val="000066"/>
                </a:solidFill>
                <a:cs typeface="B Nazanin" pitchFamily="2" charset="-78"/>
              </a:rPr>
              <a:t>کدورت قرنیه </a:t>
            </a:r>
            <a:r>
              <a:rPr lang="fa-IR" sz="1200" dirty="0" smtClean="0">
                <a:solidFill>
                  <a:srgbClr val="000066"/>
                </a:solidFill>
                <a:cs typeface="B Nazanin" pitchFamily="2" charset="-78"/>
              </a:rPr>
              <a:t>با شیوع ۱/۵ درصد، </a:t>
            </a:r>
            <a:r>
              <a:rPr lang="fa-IR" sz="1200" b="1" dirty="0" smtClean="0">
                <a:solidFill>
                  <a:srgbClr val="000066"/>
                </a:solidFill>
                <a:cs typeface="B Nazanin" pitchFamily="2" charset="-78"/>
              </a:rPr>
              <a:t>نابینایی در سنین کودکی </a:t>
            </a:r>
            <a:r>
              <a:rPr lang="fa-IR" sz="1200" dirty="0" smtClean="0">
                <a:solidFill>
                  <a:srgbClr val="000066"/>
                </a:solidFill>
                <a:cs typeface="B Nazanin" pitchFamily="2" charset="-78"/>
              </a:rPr>
              <a:t>با شیوع ۹/۳ درصد و </a:t>
            </a:r>
            <a:r>
              <a:rPr lang="fa-IR" sz="1200" b="1" dirty="0" smtClean="0">
                <a:solidFill>
                  <a:srgbClr val="000066"/>
                </a:solidFill>
                <a:cs typeface="B Nazanin" pitchFamily="2" charset="-78"/>
              </a:rPr>
              <a:t>تراخم</a:t>
            </a:r>
            <a:r>
              <a:rPr lang="fa-IR" sz="1200" dirty="0" smtClean="0">
                <a:solidFill>
                  <a:srgbClr val="000066"/>
                </a:solidFill>
                <a:cs typeface="B Nazanin" pitchFamily="2" charset="-78"/>
              </a:rPr>
              <a:t> با شیوع ۶/۳ درصد به ترتیب سایر علل نابینایی در جهان را شامل می شوند.</a:t>
            </a:r>
          </a:p>
        </p:txBody>
      </p:sp>
      <p:sp>
        <p:nvSpPr>
          <p:cNvPr id="4" name="Slide Number Placeholder 3"/>
          <p:cNvSpPr>
            <a:spLocks noGrp="1"/>
          </p:cNvSpPr>
          <p:nvPr>
            <p:ph type="sldNum" sz="quarter" idx="10"/>
          </p:nvPr>
        </p:nvSpPr>
        <p:spPr/>
        <p:txBody>
          <a:bodyPr/>
          <a:lstStyle/>
          <a:p>
            <a:fld id="{CCD364B5-5902-4EC3-B465-0D4F6E9958B1}" type="slidenum">
              <a:rPr lang="fa-IR" smtClean="0"/>
              <a:pPr/>
              <a:t>91</a:t>
            </a:fld>
            <a:endParaRPr lang="fa-IR"/>
          </a:p>
        </p:txBody>
      </p:sp>
    </p:spTree>
    <p:extLst>
      <p:ext uri="{BB962C8B-B14F-4D97-AF65-F5344CB8AC3E}">
        <p14:creationId xmlns:p14="http://schemas.microsoft.com/office/powerpoint/2010/main" val="2601118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200" dirty="0" smtClean="0">
                <a:cs typeface="B Nazanin" pitchFamily="2" charset="-78"/>
              </a:rPr>
              <a:t>غلامعلی افروز، الهام حکیمی راد، مروری بر علل و شیوع نابینایی در ایران و راه های پیشگیری از آن، همایش پیشگیری از معلولیت، تهران 1388</a:t>
            </a:r>
          </a:p>
          <a:p>
            <a:endParaRPr lang="fa-IR" dirty="0"/>
          </a:p>
        </p:txBody>
      </p:sp>
      <p:sp>
        <p:nvSpPr>
          <p:cNvPr id="4" name="Slide Number Placeholder 3"/>
          <p:cNvSpPr>
            <a:spLocks noGrp="1"/>
          </p:cNvSpPr>
          <p:nvPr>
            <p:ph type="sldNum" sz="quarter" idx="10"/>
          </p:nvPr>
        </p:nvSpPr>
        <p:spPr/>
        <p:txBody>
          <a:bodyPr/>
          <a:lstStyle/>
          <a:p>
            <a:fld id="{CCD364B5-5902-4EC3-B465-0D4F6E9958B1}" type="slidenum">
              <a:rPr lang="fa-IR" smtClean="0"/>
              <a:pPr/>
              <a:t>92</a:t>
            </a:fld>
            <a:endParaRPr lang="fa-IR"/>
          </a:p>
        </p:txBody>
      </p:sp>
    </p:spTree>
    <p:extLst>
      <p:ext uri="{BB962C8B-B14F-4D97-AF65-F5344CB8AC3E}">
        <p14:creationId xmlns:p14="http://schemas.microsoft.com/office/powerpoint/2010/main" val="7665301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dirty="0"/>
          </a:p>
        </p:txBody>
      </p:sp>
      <p:sp>
        <p:nvSpPr>
          <p:cNvPr id="4" name="Slide Number Placeholder 3"/>
          <p:cNvSpPr>
            <a:spLocks noGrp="1"/>
          </p:cNvSpPr>
          <p:nvPr>
            <p:ph type="sldNum" sz="quarter" idx="10"/>
          </p:nvPr>
        </p:nvSpPr>
        <p:spPr/>
        <p:txBody>
          <a:bodyPr/>
          <a:lstStyle/>
          <a:p>
            <a:fld id="{CCD364B5-5902-4EC3-B465-0D4F6E9958B1}" type="slidenum">
              <a:rPr lang="fa-IR" smtClean="0"/>
              <a:pPr/>
              <a:t>96</a:t>
            </a:fld>
            <a:endParaRPr lang="fa-IR"/>
          </a:p>
        </p:txBody>
      </p:sp>
    </p:spTree>
    <p:extLst>
      <p:ext uri="{BB962C8B-B14F-4D97-AF65-F5344CB8AC3E}">
        <p14:creationId xmlns:p14="http://schemas.microsoft.com/office/powerpoint/2010/main" val="1269977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F40D6771-CC8F-4ECE-939C-3DF2EB2FC2D0}" type="slidenum">
              <a:rPr lang="en-US"/>
              <a:pPr/>
              <a:t>145</a:t>
            </a:fld>
            <a:endParaRPr lang="en-US"/>
          </a:p>
        </p:txBody>
      </p:sp>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p:txBody>
          <a:bodyPr/>
          <a:lstStyle/>
          <a:p>
            <a:pPr>
              <a:spcBef>
                <a:spcPct val="0"/>
              </a:spcBef>
            </a:pPr>
            <a:endParaRPr lang="en-US"/>
          </a:p>
        </p:txBody>
      </p:sp>
      <p:sp>
        <p:nvSpPr>
          <p:cNvPr id="17412"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1C0DAA34-E9C5-4879-96B0-2560D8ADF3C6}" type="slidenum">
              <a:rPr lang="en-US" sz="1200"/>
              <a:pPr algn="r"/>
              <a:t>145</a:t>
            </a:fld>
            <a:endParaRPr lang="en-US" sz="1200"/>
          </a:p>
        </p:txBody>
      </p:sp>
    </p:spTree>
    <p:extLst>
      <p:ext uri="{BB962C8B-B14F-4D97-AF65-F5344CB8AC3E}">
        <p14:creationId xmlns:p14="http://schemas.microsoft.com/office/powerpoint/2010/main" val="34745211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71E04F2-A4F6-4171-BB2C-880912EF2663}" type="slidenum">
              <a:rPr lang="en-US" smtClean="0"/>
              <a:pPr/>
              <a:t>169</a:t>
            </a:fld>
            <a:endParaRPr lang="en-US"/>
          </a:p>
        </p:txBody>
      </p:sp>
    </p:spTree>
    <p:extLst>
      <p:ext uri="{BB962C8B-B14F-4D97-AF65-F5344CB8AC3E}">
        <p14:creationId xmlns:p14="http://schemas.microsoft.com/office/powerpoint/2010/main" val="1400555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71E04F2-A4F6-4171-BB2C-880912EF2663}" type="slidenum">
              <a:rPr lang="en-US" smtClean="0"/>
              <a:pPr/>
              <a:t>170</a:t>
            </a:fld>
            <a:endParaRPr lang="en-US"/>
          </a:p>
        </p:txBody>
      </p:sp>
    </p:spTree>
    <p:extLst>
      <p:ext uri="{BB962C8B-B14F-4D97-AF65-F5344CB8AC3E}">
        <p14:creationId xmlns:p14="http://schemas.microsoft.com/office/powerpoint/2010/main" val="9461005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153757ED-468A-41D3-873E-B2D9FB686319}" type="datetimeFigureOut">
              <a:rPr lang="en-US" smtClean="0"/>
              <a:pPr/>
              <a:t>12/4/2022</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745B2A12-90C2-4981-BD3D-4B01E297C4DD}"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53757ED-468A-41D3-873E-B2D9FB686319}" type="datetimeFigureOut">
              <a:rPr lang="en-US" smtClean="0"/>
              <a:pPr/>
              <a:t>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5B2A12-90C2-4981-BD3D-4B01E297C4D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153757ED-468A-41D3-873E-B2D9FB686319}" type="datetimeFigureOut">
              <a:rPr lang="en-US" smtClean="0"/>
              <a:pPr/>
              <a:t>12/4/2022</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745B2A12-90C2-4981-BD3D-4B01E297C4DD}"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42913" y="103188"/>
            <a:ext cx="8243887" cy="131445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561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510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03663"/>
            <a:ext cx="4038600" cy="2152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3638"/>
            <a:ext cx="2133600" cy="457200"/>
          </a:xfrm>
        </p:spPr>
        <p:txBody>
          <a:bodyPr/>
          <a:lstStyle>
            <a:lvl1pPr>
              <a:defRPr/>
            </a:lvl1pPr>
          </a:lstStyle>
          <a:p>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3638"/>
            <a:ext cx="2133600" cy="457200"/>
          </a:xfrm>
        </p:spPr>
        <p:txBody>
          <a:bodyPr/>
          <a:lstStyle>
            <a:lvl1pPr>
              <a:defRPr/>
            </a:lvl1pPr>
          </a:lstStyle>
          <a:p>
            <a:fld id="{A9A9992B-5AF2-4AB3-AFC6-438A0E0DC43D}" type="slidenum">
              <a:rPr lang="fa-I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42913" y="103188"/>
            <a:ext cx="8243887" cy="13144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4561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510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03663"/>
            <a:ext cx="4038600" cy="2152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3638"/>
            <a:ext cx="2133600" cy="457200"/>
          </a:xfrm>
        </p:spPr>
        <p:txBody>
          <a:bodyPr/>
          <a:lstStyle>
            <a:lvl1pPr>
              <a:defRPr/>
            </a:lvl1pPr>
          </a:lstStyle>
          <a:p>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3638"/>
            <a:ext cx="2133600" cy="457200"/>
          </a:xfrm>
        </p:spPr>
        <p:txBody>
          <a:bodyPr/>
          <a:lstStyle>
            <a:lvl1pPr>
              <a:defRPr/>
            </a:lvl1pPr>
          </a:lstStyle>
          <a:p>
            <a:fld id="{60B92B5E-4333-4BA9-8392-802665145D37}" type="slidenum">
              <a:rPr lang="fa-I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2913" y="103188"/>
            <a:ext cx="8243887" cy="13144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4561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561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3638"/>
            <a:ext cx="21336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3638"/>
            <a:ext cx="2133600" cy="457200"/>
          </a:xfrm>
        </p:spPr>
        <p:txBody>
          <a:bodyPr/>
          <a:lstStyle>
            <a:lvl1pPr>
              <a:defRPr/>
            </a:lvl1pPr>
          </a:lstStyle>
          <a:p>
            <a:fld id="{69A09BB0-0535-4DEB-BB83-98106E038D83}" type="slidenum">
              <a:rPr lang="fa-I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835150" y="457200"/>
            <a:ext cx="7110413"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763713" y="1981200"/>
            <a:ext cx="3514725"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430838" y="1981200"/>
            <a:ext cx="3514725" cy="4876800"/>
          </a:xfrm>
        </p:spPr>
        <p:txBody>
          <a:bodyPr/>
          <a:lstStyle/>
          <a:p>
            <a:endParaRPr lang="en-US"/>
          </a:p>
        </p:txBody>
      </p:sp>
      <p:sp>
        <p:nvSpPr>
          <p:cNvPr id="5" name="Date Placeholder 4"/>
          <p:cNvSpPr>
            <a:spLocks noGrp="1"/>
          </p:cNvSpPr>
          <p:nvPr>
            <p:ph type="dt" sz="half" idx="10"/>
          </p:nvPr>
        </p:nvSpPr>
        <p:spPr>
          <a:xfrm>
            <a:off x="1173163" y="6265863"/>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5814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7010400" y="6248400"/>
            <a:ext cx="1905000" cy="457200"/>
          </a:xfrm>
        </p:spPr>
        <p:txBody>
          <a:bodyPr/>
          <a:lstStyle>
            <a:lvl1pPr>
              <a:defRPr/>
            </a:lvl1pPr>
          </a:lstStyle>
          <a:p>
            <a:fld id="{AF50DFE5-DC53-4F3D-B118-C475421D0C92}" type="slidenum">
              <a:rPr lang="en-US"/>
              <a:pPr/>
              <a:t>‹#›</a:t>
            </a:fld>
            <a:endParaRPr lang="en-US"/>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495800"/>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949831F8-F8CD-47CF-9B3E-39014F398B15}" type="slidenum">
              <a:rPr lang="fa-IR">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6771714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213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fld id="{DBA0C866-7476-4678-972D-F8502140611D}" type="slidenum">
              <a:rPr lang="fa-IR">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05878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p:txBody>
          <a:bodyPr/>
          <a:lstStyle/>
          <a:p>
            <a:fld id="{153757ED-468A-41D3-873E-B2D9FB686319}" type="datetimeFigureOut">
              <a:rPr lang="en-US" smtClean="0"/>
              <a:pPr/>
              <a:t>12/4/2022</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45B2A12-90C2-4981-BD3D-4B01E297C4DD}"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745B2A12-90C2-4981-BD3D-4B01E297C4DD}"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dirty="0" smtClean="0"/>
              <a:t>Click to edit Master title style</a:t>
            </a:r>
            <a:endParaRPr kumimoji="0" lang="en-US" dirty="0"/>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lvl1pPr>
              <a:defRPr>
                <a:cs typeface="B Lotus" pitchFamily="2" charset="-78"/>
              </a:defRPr>
            </a:lvl1pPr>
            <a:lvl2pPr>
              <a:defRPr>
                <a:cs typeface="B Lotus" pitchFamily="2" charset="-78"/>
              </a:defRPr>
            </a:lvl2pPr>
            <a:lvl3pPr>
              <a:defRPr>
                <a:cs typeface="B Lotus" pitchFamily="2" charset="-78"/>
              </a:defRPr>
            </a:lvl3pPr>
            <a:lvl4pPr>
              <a:defRPr>
                <a:cs typeface="B Lotus" pitchFamily="2" charset="-78"/>
              </a:defRPr>
            </a:lvl4pPr>
            <a:lvl5pPr>
              <a:defRPr>
                <a:cs typeface="B Lotus" pitchFamily="2" charset="-78"/>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153757ED-468A-41D3-873E-B2D9FB686319}" type="datetimeFigureOut">
              <a:rPr lang="en-US" smtClean="0"/>
              <a:pPr/>
              <a:t>12/4/2022</a:t>
            </a:fld>
            <a:endParaRPr lang="en-US"/>
          </a:p>
        </p:txBody>
      </p:sp>
      <p:sp>
        <p:nvSpPr>
          <p:cNvPr id="10" name="Slide Number Placeholder 9"/>
          <p:cNvSpPr>
            <a:spLocks noGrp="1"/>
          </p:cNvSpPr>
          <p:nvPr>
            <p:ph type="sldNum" sz="quarter" idx="16"/>
          </p:nvPr>
        </p:nvSpPr>
        <p:spPr/>
        <p:txBody>
          <a:bodyPr rtlCol="0"/>
          <a:lstStyle/>
          <a:p>
            <a:fld id="{745B2A12-90C2-4981-BD3D-4B01E297C4DD}"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153757ED-468A-41D3-873E-B2D9FB686319}" type="datetimeFigureOut">
              <a:rPr lang="en-US" smtClean="0"/>
              <a:pPr/>
              <a:t>12/4/2022</a:t>
            </a:fld>
            <a:endParaRPr lang="en-US"/>
          </a:p>
        </p:txBody>
      </p:sp>
      <p:sp>
        <p:nvSpPr>
          <p:cNvPr id="12" name="Slide Number Placeholder 11"/>
          <p:cNvSpPr>
            <a:spLocks noGrp="1"/>
          </p:cNvSpPr>
          <p:nvPr>
            <p:ph type="sldNum" sz="quarter" idx="16"/>
          </p:nvPr>
        </p:nvSpPr>
        <p:spPr/>
        <p:txBody>
          <a:bodyPr rtlCol="0"/>
          <a:lstStyle/>
          <a:p>
            <a:fld id="{745B2A12-90C2-4981-BD3D-4B01E297C4DD}"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53757ED-468A-41D3-873E-B2D9FB686319}" type="datetimeFigureOut">
              <a:rPr lang="en-US" smtClean="0"/>
              <a:pPr/>
              <a:t>12/4/2022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745B2A12-90C2-4981-BD3D-4B01E297C4D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3757ED-468A-41D3-873E-B2D9FB686319}" type="datetimeFigureOut">
              <a:rPr lang="en-US" smtClean="0"/>
              <a:pPr/>
              <a:t>12/4/2022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745B2A12-90C2-4981-BD3D-4B01E297C4D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153757ED-468A-41D3-873E-B2D9FB686319}" type="datetimeFigureOut">
              <a:rPr lang="en-US" smtClean="0"/>
              <a:pPr/>
              <a:t>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745B2A12-90C2-4981-BD3D-4B01E297C4DD}"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153757ED-468A-41D3-873E-B2D9FB686319}" type="datetimeFigureOut">
              <a:rPr lang="en-US" smtClean="0"/>
              <a:pPr/>
              <a:t>12/4/2022</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745B2A12-90C2-4981-BD3D-4B01E297C4DD}"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153757ED-468A-41D3-873E-B2D9FB686319}" type="datetimeFigureOut">
              <a:rPr lang="en-US" smtClean="0"/>
              <a:pPr/>
              <a:t>12/4/2022</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745B2A12-90C2-4981-BD3D-4B01E297C4D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30" r:id="rId12"/>
    <p:sldLayoutId id="2147483831" r:id="rId13"/>
    <p:sldLayoutId id="2147483832" r:id="rId14"/>
    <p:sldLayoutId id="2147483833" r:id="rId15"/>
    <p:sldLayoutId id="2147483834" r:id="rId16"/>
    <p:sldLayoutId id="2147483835" r:id="rId17"/>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anim calcmode="lin" valueType="num">
                                      <p:cBhvr additive="base">
                                        <p:cTn id="11"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anim calcmode="lin" valueType="num">
                                      <p:cBhvr additive="base">
                                        <p:cTn id="15"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anim calcmode="lin" valueType="num">
                                      <p:cBhvr additive="base">
                                        <p:cTn id="19"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anim calcmode="lin" valueType="num">
                                      <p:cBhvr additive="base">
                                        <p:cTn id="23"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tmplLst>
          <p:tmpl lvl="1">
            <p:tnLst>
              <p:par>
                <p:cTn presetID="2" presetClass="entr" presetSubtype="4"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 lvl="2">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Lst>
  </p:timing>
  <p:txStyles>
    <p:titleStyle>
      <a:lvl1pPr algn="ctr" rtl="1" eaLnBrk="1" latinLnBrk="0" hangingPunct="1">
        <a:spcBef>
          <a:spcPct val="0"/>
        </a:spcBef>
        <a:buNone/>
        <a:defRPr kumimoji="0" sz="4400" kern="1200">
          <a:solidFill>
            <a:schemeClr val="tx2"/>
          </a:solidFill>
          <a:latin typeface="+mj-lt"/>
          <a:ea typeface="+mj-ea"/>
          <a:cs typeface="B Lotus" pitchFamily="2" charset="-78"/>
        </a:defRPr>
      </a:lvl1pPr>
    </p:titleStyle>
    <p:bodyStyle>
      <a:lvl1pPr marL="320040" indent="-320040" algn="just" rtl="1"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B Lotus" pitchFamily="2" charset="-78"/>
        </a:defRPr>
      </a:lvl1pPr>
      <a:lvl2pPr marL="640080" indent="-274320" algn="just" rtl="1"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B Lotus" pitchFamily="2" charset="-78"/>
        </a:defRPr>
      </a:lvl2pPr>
      <a:lvl3pPr marL="914400" indent="-228600" algn="just" rtl="1"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B Lotus" pitchFamily="2" charset="-78"/>
        </a:defRPr>
      </a:lvl3pPr>
      <a:lvl4pPr marL="1371600" indent="-228600" algn="just" rtl="1"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B Lotus" pitchFamily="2" charset="-78"/>
        </a:defRPr>
      </a:lvl4pPr>
      <a:lvl5pPr marL="1828800" indent="-228600" algn="just" rtl="1"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B Lotus" pitchFamily="2" charset="-78"/>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10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12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2.xml"/><Relationship Id="rId1" Type="http://schemas.openxmlformats.org/officeDocument/2006/relationships/vmlDrawing" Target="../drawings/vmlDrawing4.v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png"/></Relationships>
</file>

<file path=ppt/slides/_rels/slide12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4.xml"/></Relationships>
</file>

<file path=ppt/slides/_rels/slide12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4.xml"/></Relationships>
</file>

<file path=ppt/slides/_rels/slide12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12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hyperlink" Target="http://www.bav.admin.ch/mobile/01290/index.html?lang=en" TargetMode="External"/><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13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hyperlink" Target="http://fa.wikipedia.org/wiki/%D8%A2%D9%84%D9%85%D8%A7%D9%86" TargetMode="External"/><Relationship Id="rId2" Type="http://schemas.openxmlformats.org/officeDocument/2006/relationships/hyperlink" Target="http://fa.wikipedia.org/wiki/%D8%A7%D8%AA%D8%B1%DB%8C%D8%B4" TargetMode="External"/><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hyperlink" Target="http://fa.wikipedia.org/wiki/%D8%AA%D9%88%D8%B1%D9%86%D8%AA%D9%88" TargetMode="External"/><Relationship Id="rId4" Type="http://schemas.openxmlformats.org/officeDocument/2006/relationships/hyperlink" Target="http://fa.wikipedia.org/wiki/%D8%AC%D9%86%DA%AF_%D8%AC%D9%87%D8%A7%D9%86%DB%8C_%D8%AF%D9%88%D9%85" TargetMode="External"/></Relationships>
</file>

<file path=ppt/slides/_rels/slide13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2" Type="http://schemas.openxmlformats.org/officeDocument/2006/relationships/image" Target="../media/image94.gif"/><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hyperlink" Target="http://www.ncpad.org/16/Organizations/2340" TargetMode="Externa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74.xml.rels><?xml version="1.0" encoding="UTF-8" standalone="yes"?>
<Relationships xmlns="http://schemas.openxmlformats.org/package/2006/relationships"><Relationship Id="rId2" Type="http://schemas.openxmlformats.org/officeDocument/2006/relationships/hyperlink" Target="http://fa.wikipedia.org/wiki/%D8%B2%D8%A8%D8%A7%D9%86_%D8%A7%D9%86%DA%AF%D9%84%DB%8C%D8%B3%DB%8C" TargetMode="Externa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8.xml"/></Relationships>
</file>

<file path=ppt/slides/_rels/slide176.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8.xml"/></Relationships>
</file>

<file path=ppt/slides/_rels/slide177.xml.rels><?xml version="1.0" encoding="UTF-8" standalone="yes"?>
<Relationships xmlns="http://schemas.openxmlformats.org/package/2006/relationships"><Relationship Id="rId2" Type="http://schemas.openxmlformats.org/officeDocument/2006/relationships/image" Target="../media/image104.gif"/><Relationship Id="rId1" Type="http://schemas.openxmlformats.org/officeDocument/2006/relationships/slideLayout" Target="../slideLayouts/slideLayout3.xml"/></Relationships>
</file>

<file path=ppt/slides/_rels/slide17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7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8.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4.xml.rels><?xml version="1.0" encoding="UTF-8" standalone="yes"?>
<Relationships xmlns="http://schemas.openxmlformats.org/package/2006/relationships"><Relationship Id="rId3" Type="http://schemas.openxmlformats.org/officeDocument/2006/relationships/hyperlink" Target="http://fa.wikipedia.org/wiki/%D8%A8%D8%B5%D9%84_%D8%A7%D9%84%D9%86%D8%AE%D8%A7%D8%B9" TargetMode="External"/><Relationship Id="rId2" Type="http://schemas.openxmlformats.org/officeDocument/2006/relationships/hyperlink" Target="http://fa.wikipedia.org/wiki/%D9%BE%DB%8C%D8%A7%D8%B2_%D9%85%D8%BA%D8%B2" TargetMode="External"/><Relationship Id="rId1" Type="http://schemas.openxmlformats.org/officeDocument/2006/relationships/slideLayout" Target="../slideLayouts/slideLayout8.xml"/><Relationship Id="rId5" Type="http://schemas.openxmlformats.org/officeDocument/2006/relationships/image" Target="../media/image108.jpeg"/><Relationship Id="rId4" Type="http://schemas.openxmlformats.org/officeDocument/2006/relationships/hyperlink" Target="http://fa.wikipedia.org/wiki/%D9%85%D8%AE%D8%B1%D9%88%D8%B7_%D8%A7%D9%86%D8%AA%D9%87%D8%A7%DB%8C%DB%8C" TargetMode="External"/></Relationships>
</file>

<file path=ppt/slides/_rels/slide19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hyperlink" Target="http://fa.wikipedia.org/wiki/%DA%AF%D8%B1%D8%AF%D9%86" TargetMode="External"/><Relationship Id="rId1" Type="http://schemas.openxmlformats.org/officeDocument/2006/relationships/slideLayout" Target="../slideLayouts/slideLayout8.xml"/></Relationships>
</file>

<file path=ppt/slides/_rels/slide196.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8.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4.xml.rels><?xml version="1.0" encoding="UTF-8" standalone="yes"?>
<Relationships xmlns="http://schemas.openxmlformats.org/package/2006/relationships"><Relationship Id="rId2" Type="http://schemas.openxmlformats.org/officeDocument/2006/relationships/hyperlink" Target="Spinal%20Cord%20Injury%20Aerobic%20Workout%20%20Paraplegia%20-%20YouTube.mp4" TargetMode="External"/><Relationship Id="rId1" Type="http://schemas.openxmlformats.org/officeDocument/2006/relationships/slideLayout" Target="../slideLayouts/slideLayout8.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hyperlink" Target="http://aks.roshd.ir/photos/34.10179.original.aspx?pro=Download" TargetMode="Externa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hyperlink" Target="http://aks.roshd.ir/photos/34.10178.original.aspx?pro=Download" TargetMode="External"/><Relationship Id="rId2" Type="http://schemas.openxmlformats.org/officeDocument/2006/relationships/hyperlink" Target="http://aks.roshd.ir/photos/34.10177.original.aspx?pro=Download" TargetMode="External"/><Relationship Id="rId1" Type="http://schemas.openxmlformats.org/officeDocument/2006/relationships/slideLayout" Target="../slideLayouts/slideLayout2.xml"/><Relationship Id="rId4" Type="http://schemas.openxmlformats.org/officeDocument/2006/relationships/image" Target="../media/image125.gif"/></Relationships>
</file>

<file path=ppt/slides/_rels/slide223.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hyperlink" Target="http://aks.roshd.ir/photos/34.10179.original.aspx?pro=Download" TargetMode="External"/><Relationship Id="rId2" Type="http://schemas.openxmlformats.org/officeDocument/2006/relationships/image" Target="../media/image127.jpeg"/><Relationship Id="rId1" Type="http://schemas.openxmlformats.org/officeDocument/2006/relationships/slideLayout" Target="../slideLayouts/slideLayout2.xml"/><Relationship Id="rId4" Type="http://schemas.openxmlformats.org/officeDocument/2006/relationships/image" Target="../media/image128.gif"/></Relationships>
</file>

<file path=ppt/slides/_rels/slide22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hyperlink" Target="http://aks.roshd.ir/photos/34.10179.original.aspx?pro=Download" TargetMode="External"/><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image" Target="../media/image131.gif"/><Relationship Id="rId2" Type="http://schemas.openxmlformats.org/officeDocument/2006/relationships/hyperlink" Target="http://aks.roshd.ir/photos/34.10177.original.aspx?pro=Download" TargetMode="External"/><Relationship Id="rId1" Type="http://schemas.openxmlformats.org/officeDocument/2006/relationships/slideLayout" Target="../slideLayouts/slideLayout2.xml"/><Relationship Id="rId4" Type="http://schemas.openxmlformats.org/officeDocument/2006/relationships/image" Target="../media/image112.jpeg"/></Relationships>
</file>

<file path=ppt/slides/_rels/slide23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32.gif"/><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3.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3" Type="http://schemas.openxmlformats.org/officeDocument/2006/relationships/image" Target="../media/image139.gif"/><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5.xml"/><Relationship Id="rId1" Type="http://schemas.openxmlformats.org/officeDocument/2006/relationships/vmlDrawing" Target="../drawings/vmlDrawing5.vml"/><Relationship Id="rId6" Type="http://schemas.openxmlformats.org/officeDocument/2006/relationships/image" Target="../media/image142.jpeg"/><Relationship Id="rId5" Type="http://schemas.openxmlformats.org/officeDocument/2006/relationships/image" Target="../media/image141.png"/><Relationship Id="rId4" Type="http://schemas.openxmlformats.org/officeDocument/2006/relationships/oleObject" Target="../embeddings/oleObject4.bin"/></Relationships>
</file>

<file path=ppt/slides/_rels/slide248.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3" Type="http://schemas.openxmlformats.org/officeDocument/2006/relationships/image" Target="../media/image147.wm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49.wmf"/><Relationship Id="rId4" Type="http://schemas.openxmlformats.org/officeDocument/2006/relationships/image" Target="../media/image148.wmf"/></Relationships>
</file>

<file path=ppt/slides/_rels/slide25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3" Type="http://schemas.openxmlformats.org/officeDocument/2006/relationships/image" Target="../media/image151.w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52.wmf"/></Relationships>
</file>

<file path=ppt/slides/_rels/slide259.xml.rels><?xml version="1.0" encoding="UTF-8" standalone="yes"?>
<Relationships xmlns="http://schemas.openxmlformats.org/package/2006/relationships"><Relationship Id="rId3" Type="http://schemas.openxmlformats.org/officeDocument/2006/relationships/image" Target="../media/image153.w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54.w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3" Type="http://schemas.openxmlformats.org/officeDocument/2006/relationships/image" Target="file:///E:\ma%20doc\New%20lecture\aMPUTATION2011_files\rehab_information_files\rehab_2.jpg" TargetMode="External"/><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268.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7.xml"/></Relationships>
</file>

<file path=ppt/slides/_rels/slide269.xml.rels><?xml version="1.0" encoding="UTF-8" standalone="yes"?>
<Relationships xmlns="http://schemas.openxmlformats.org/package/2006/relationships"><Relationship Id="rId3" Type="http://schemas.openxmlformats.org/officeDocument/2006/relationships/image" Target="file:///E:\ma%20doc\New%20lecture\aMPUTATION2011_files\rehab_information_files\rehab_1.jpg" TargetMode="External"/><Relationship Id="rId2" Type="http://schemas.openxmlformats.org/officeDocument/2006/relationships/image" Target="../media/image16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2.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2" Type="http://schemas.openxmlformats.org/officeDocument/2006/relationships/hyperlink" Target="http://www.iwbf.org/pdfs/2010ClassificationManualRev8.pdf" TargetMode="External"/><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7.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jpeg"/><Relationship Id="rId1" Type="http://schemas.openxmlformats.org/officeDocument/2006/relationships/slideLayout" Target="../slideLayouts/slideLayout2.xml"/><Relationship Id="rId4" Type="http://schemas.openxmlformats.org/officeDocument/2006/relationships/image" Target="../media/image182.jpeg"/></Relationships>
</file>

<file path=ppt/slides/_rels/slide324.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84.jpeg"/></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5.xml"/><Relationship Id="rId1" Type="http://schemas.openxmlformats.org/officeDocument/2006/relationships/vmlDrawing" Target="../drawings/vmlDrawing1.vml"/><Relationship Id="rId5" Type="http://schemas.openxmlformats.org/officeDocument/2006/relationships/image" Target="../media/image9.png"/><Relationship Id="rId4" Type="http://schemas.openxmlformats.org/officeDocument/2006/relationships/oleObject" Target="../embeddings/oleObject1.bin"/></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9.png"/><Relationship Id="rId2" Type="http://schemas.openxmlformats.org/officeDocument/2006/relationships/slideLayout" Target="../slideLayouts/slideLayout15.xml"/><Relationship Id="rId1" Type="http://schemas.openxmlformats.org/officeDocument/2006/relationships/vmlDrawing" Target="../drawings/vmlDrawing2.vml"/><Relationship Id="rId6" Type="http://schemas.openxmlformats.org/officeDocument/2006/relationships/oleObject" Target="../embeddings/oleObject1.bin"/><Relationship Id="rId5" Type="http://schemas.openxmlformats.org/officeDocument/2006/relationships/hyperlink" Target="https://fa.wikipedia.org/wiki/%D9%85%D8%BA%D8%B2" TargetMode="External"/><Relationship Id="rId4" Type="http://schemas.openxmlformats.org/officeDocument/2006/relationships/hyperlink" Target="https://fa.wikipedia.org/wiki/%D8%B5%D9%88%D8%AA"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5.xml"/><Relationship Id="rId1" Type="http://schemas.openxmlformats.org/officeDocument/2006/relationships/vmlDrawing" Target="../drawings/vmlDrawing3.vml"/><Relationship Id="rId5" Type="http://schemas.openxmlformats.org/officeDocument/2006/relationships/image" Target="../media/image12.png"/><Relationship Id="rId4" Type="http://schemas.openxmlformats.org/officeDocument/2006/relationships/image" Target="../media/image1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8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8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8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8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3.wmf"/><Relationship Id="rId4" Type="http://schemas.openxmlformats.org/officeDocument/2006/relationships/image" Target="../media/image52.wmf"/></Relationships>
</file>

<file path=ppt/slides/_rels/slide9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5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3608" y="2060848"/>
            <a:ext cx="6477000" cy="1828800"/>
          </a:xfrm>
        </p:spPr>
        <p:txBody>
          <a:bodyPr>
            <a:noAutofit/>
          </a:bodyPr>
          <a:lstStyle/>
          <a:p>
            <a:pPr algn="ctr"/>
            <a:r>
              <a:rPr lang="fa-IR" sz="6000" dirty="0" smtClean="0">
                <a:solidFill>
                  <a:srgbClr val="FF0000"/>
                </a:solidFill>
                <a:cs typeface="B Sahar" pitchFamily="2" charset="-78"/>
              </a:rPr>
              <a:t>تربیت بدنی و ورزش معلولین</a:t>
            </a:r>
            <a:endParaRPr lang="en-US" sz="6000" dirty="0">
              <a:solidFill>
                <a:srgbClr val="FF0000"/>
              </a:solidFill>
              <a:cs typeface="B Sahar" pitchFamily="2" charset="-78"/>
            </a:endParaRPr>
          </a:p>
        </p:txBody>
      </p:sp>
      <p:sp>
        <p:nvSpPr>
          <p:cNvPr id="3" name="Subtitle 2"/>
          <p:cNvSpPr>
            <a:spLocks noGrp="1"/>
          </p:cNvSpPr>
          <p:nvPr>
            <p:ph type="subTitle" idx="1"/>
          </p:nvPr>
        </p:nvSpPr>
        <p:spPr/>
        <p:txBody>
          <a:bodyPr/>
          <a:lstStyle/>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285750" y="428625"/>
            <a:ext cx="8858250" cy="615950"/>
          </a:xfrm>
        </p:spPr>
        <p:txBody>
          <a:bodyPr>
            <a:normAutofit fontScale="90000"/>
          </a:bodyPr>
          <a:lstStyle/>
          <a:p>
            <a:pPr eaLnBrk="1" hangingPunct="1">
              <a:defRPr/>
            </a:pPr>
            <a:r>
              <a:rPr lang="en-US" sz="3600" dirty="0" smtClean="0"/>
              <a:t>5 Reactions to Persons with Disabilities</a:t>
            </a:r>
          </a:p>
        </p:txBody>
      </p:sp>
      <p:sp>
        <p:nvSpPr>
          <p:cNvPr id="25604" name="Rectangle 3"/>
          <p:cNvSpPr>
            <a:spLocks noGrp="1" noChangeArrowheads="1"/>
          </p:cNvSpPr>
          <p:nvPr>
            <p:ph type="body" idx="1"/>
          </p:nvPr>
        </p:nvSpPr>
        <p:spPr>
          <a:xfrm>
            <a:off x="285750" y="1428750"/>
            <a:ext cx="8504238" cy="4572000"/>
          </a:xfrm>
        </p:spPr>
        <p:txBody>
          <a:bodyPr>
            <a:normAutofit/>
          </a:bodyPr>
          <a:lstStyle/>
          <a:p>
            <a:pPr algn="r" eaLnBrk="1" hangingPunct="1">
              <a:lnSpc>
                <a:spcPct val="90000"/>
              </a:lnSpc>
            </a:pPr>
            <a:r>
              <a:rPr lang="fa-IR" sz="2800" b="1" dirty="0" smtClean="0">
                <a:solidFill>
                  <a:srgbClr val="FF0000"/>
                </a:solidFill>
                <a:cs typeface="Times New Roman" pitchFamily="18" charset="0"/>
              </a:rPr>
              <a:t>حذف - </a:t>
            </a:r>
            <a:r>
              <a:rPr lang="fa-IR" sz="2800" dirty="0" smtClean="0">
                <a:cs typeface="Times New Roman" pitchFamily="18" charset="0"/>
              </a:rPr>
              <a:t>خلاص شدن از آنها</a:t>
            </a:r>
          </a:p>
          <a:p>
            <a:pPr algn="r" eaLnBrk="1" hangingPunct="1">
              <a:lnSpc>
                <a:spcPct val="90000"/>
              </a:lnSpc>
            </a:pPr>
            <a:r>
              <a:rPr lang="fa-IR" sz="2800" b="1" dirty="0" smtClean="0">
                <a:solidFill>
                  <a:srgbClr val="FF0000"/>
                </a:solidFill>
                <a:cs typeface="Times New Roman" pitchFamily="18" charset="0"/>
              </a:rPr>
              <a:t>آسایشگاه</a:t>
            </a:r>
            <a:r>
              <a:rPr lang="fa-IR" sz="2800" dirty="0" smtClean="0">
                <a:cs typeface="Times New Roman" pitchFamily="18" charset="0"/>
              </a:rPr>
              <a:t> – دور از نظر افراد سالم</a:t>
            </a:r>
          </a:p>
          <a:p>
            <a:pPr algn="r" eaLnBrk="1" hangingPunct="1">
              <a:lnSpc>
                <a:spcPct val="90000"/>
              </a:lnSpc>
            </a:pPr>
            <a:r>
              <a:rPr lang="fa-IR" sz="2800" b="1" dirty="0" smtClean="0">
                <a:solidFill>
                  <a:srgbClr val="FF0000"/>
                </a:solidFill>
                <a:cs typeface="Times New Roman" pitchFamily="18" charset="0"/>
              </a:rPr>
              <a:t>مراقبت های اساسی </a:t>
            </a:r>
            <a:r>
              <a:rPr lang="fa-IR" sz="2800" dirty="0" smtClean="0">
                <a:cs typeface="Times New Roman" pitchFamily="18" charset="0"/>
              </a:rPr>
              <a:t>– فراهم کردن مراقبت های مجزا برای آنها</a:t>
            </a:r>
          </a:p>
          <a:p>
            <a:pPr algn="r" eaLnBrk="1" hangingPunct="1">
              <a:lnSpc>
                <a:spcPct val="90000"/>
              </a:lnSpc>
            </a:pPr>
            <a:r>
              <a:rPr lang="fa-IR" sz="2800" b="1" dirty="0" smtClean="0">
                <a:solidFill>
                  <a:srgbClr val="FF0000"/>
                </a:solidFill>
                <a:cs typeface="Times New Roman" pitchFamily="18" charset="0"/>
              </a:rPr>
              <a:t>یکپارچگی</a:t>
            </a:r>
            <a:r>
              <a:rPr lang="fa-IR" sz="2800" dirty="0" smtClean="0">
                <a:cs typeface="Times New Roman" pitchFamily="18" charset="0"/>
              </a:rPr>
              <a:t> – ایجاد </a:t>
            </a:r>
            <a:r>
              <a:rPr lang="fa-IR" sz="2800" dirty="0" err="1" smtClean="0">
                <a:cs typeface="Times New Roman" pitchFamily="18" charset="0"/>
              </a:rPr>
              <a:t>فرایندی</a:t>
            </a:r>
            <a:r>
              <a:rPr lang="fa-IR" sz="2800" dirty="0" smtClean="0">
                <a:cs typeface="Times New Roman" pitchFamily="18" charset="0"/>
              </a:rPr>
              <a:t> که به ادغام فرد معلول در خانواده و جامعه و همچنین سیستم های عمومی اجتماع منجر می شود</a:t>
            </a:r>
          </a:p>
          <a:p>
            <a:pPr algn="r" eaLnBrk="1" hangingPunct="1">
              <a:lnSpc>
                <a:spcPct val="90000"/>
              </a:lnSpc>
            </a:pPr>
            <a:r>
              <a:rPr lang="fa-IR" sz="2800" b="1" dirty="0" smtClean="0">
                <a:solidFill>
                  <a:srgbClr val="FF0000"/>
                </a:solidFill>
                <a:cs typeface="Times New Roman" pitchFamily="18" charset="0"/>
              </a:rPr>
              <a:t>خود شکوفایی و توانمند سازی </a:t>
            </a:r>
            <a:r>
              <a:rPr lang="fa-IR" sz="2800" dirty="0" smtClean="0">
                <a:cs typeface="Times New Roman" pitchFamily="18" charset="0"/>
              </a:rPr>
              <a:t>– ایجاد موقعیت های که فرد معلول بتواند تمامی </a:t>
            </a:r>
            <a:r>
              <a:rPr lang="fa-IR" sz="2800" dirty="0" err="1" smtClean="0">
                <a:cs typeface="Times New Roman" pitchFamily="18" charset="0"/>
              </a:rPr>
              <a:t>استعدادهایش</a:t>
            </a:r>
            <a:r>
              <a:rPr lang="fa-IR" sz="2800" dirty="0" smtClean="0">
                <a:cs typeface="Times New Roman" pitchFamily="18" charset="0"/>
              </a:rPr>
              <a:t> را توسعه دهد.</a:t>
            </a:r>
            <a:endParaRPr lang="en-US" sz="2800" dirty="0" smtClean="0">
              <a:cs typeface="Times New Roman" pitchFamily="18" charset="0"/>
            </a:endParaRPr>
          </a:p>
        </p:txBody>
      </p:sp>
    </p:spTree>
    <p:extLst>
      <p:ext uri="{BB962C8B-B14F-4D97-AF65-F5344CB8AC3E}">
        <p14:creationId xmlns:p14="http://schemas.microsoft.com/office/powerpoint/2010/main" val="9546021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ppt\ppt\132\02.jpg"/>
          <p:cNvPicPr>
            <a:picLocks noChangeAspect="1" noChangeArrowheads="1"/>
          </p:cNvPicPr>
          <p:nvPr/>
        </p:nvPicPr>
        <p:blipFill>
          <a:blip r:embed="rId2"/>
          <a:srcRect r="66155"/>
          <a:stretch>
            <a:fillRect/>
          </a:stretch>
        </p:blipFill>
        <p:spPr bwMode="auto">
          <a:xfrm rot="16200000" flipH="1">
            <a:off x="3381388" y="-3381388"/>
            <a:ext cx="2381224" cy="9144000"/>
          </a:xfrm>
          <a:prstGeom prst="rect">
            <a:avLst/>
          </a:prstGeom>
          <a:noFill/>
        </p:spPr>
      </p:pic>
      <p:sp>
        <p:nvSpPr>
          <p:cNvPr id="2" name="Title 1"/>
          <p:cNvSpPr>
            <a:spLocks noGrp="1"/>
          </p:cNvSpPr>
          <p:nvPr>
            <p:ph type="title"/>
          </p:nvPr>
        </p:nvSpPr>
        <p:spPr/>
        <p:txBody>
          <a:bodyPr/>
          <a:lstStyle/>
          <a:p>
            <a:pPr algn="r" rtl="1"/>
            <a:r>
              <a:rPr lang="fa-IR" dirty="0" smtClean="0">
                <a:solidFill>
                  <a:schemeClr val="bg1"/>
                </a:solidFill>
                <a:cs typeface="B Titr" pitchFamily="2" charset="-78"/>
              </a:rPr>
              <a:t>میدان دید</a:t>
            </a:r>
            <a:endParaRPr lang="en-US" dirty="0">
              <a:solidFill>
                <a:schemeClr val="bg1"/>
              </a:solidFill>
              <a:cs typeface="B Titr" pitchFamily="2" charset="-78"/>
            </a:endParaRPr>
          </a:p>
        </p:txBody>
      </p:sp>
      <p:sp>
        <p:nvSpPr>
          <p:cNvPr id="3" name="Content Placeholder 2"/>
          <p:cNvSpPr>
            <a:spLocks noGrp="1"/>
          </p:cNvSpPr>
          <p:nvPr>
            <p:ph idx="1"/>
          </p:nvPr>
        </p:nvSpPr>
        <p:spPr>
          <a:xfrm>
            <a:off x="357158" y="2000240"/>
            <a:ext cx="8329642" cy="4286280"/>
          </a:xfrm>
        </p:spPr>
        <p:txBody>
          <a:bodyPr/>
          <a:lstStyle/>
          <a:p>
            <a:pPr algn="r" rtl="1"/>
            <a:r>
              <a:rPr lang="fa-IR" sz="2800" dirty="0" smtClean="0">
                <a:cs typeface="B Nazanin" pitchFamily="2" charset="-78"/>
              </a:rPr>
              <a:t>عبارتست از ‌حدودي كه شخص مي‌تواند به طورطبيعي و بدون تغيير ديد ثابت خود (بدون چرخش و حركت سروچشم ها) ببيند. اين محدوده مي‌تواند تا 180 درجه باشد. </a:t>
            </a:r>
          </a:p>
          <a:p>
            <a:pPr algn="r" rtl="1">
              <a:buNone/>
            </a:pPr>
            <a:endParaRPr lang="en-US" sz="2800" i="1" dirty="0" smtClean="0">
              <a:cs typeface="B Nazanin" pitchFamily="2" charset="-78"/>
            </a:endParaRPr>
          </a:p>
          <a:p>
            <a:pPr algn="r" rtl="1"/>
            <a:r>
              <a:rPr lang="fa-IR" sz="2800" dirty="0" smtClean="0">
                <a:cs typeface="B Nazanin" pitchFamily="2" charset="-78"/>
              </a:rPr>
              <a:t>فردي كه ميدان ديدش كمتراز10 درجه باشد، به عنوان نابيناي قانوني تقسيم بندي مي‌شود.</a:t>
            </a:r>
          </a:p>
          <a:p>
            <a:pPr algn="r" rtl="1">
              <a:buNone/>
            </a:pPr>
            <a:r>
              <a:rPr lang="fa-IR" sz="2800" dirty="0" smtClean="0">
                <a:cs typeface="B Nazanin" pitchFamily="2" charset="-78"/>
              </a:rPr>
              <a:t> او مسيرمستقيم را با دقت بسياركم مي‌تواند ببيند، ولي قادربه ديدن محيط اطراف نيست كه اصطلاحاً به آن ديد تونلي يا افت ديد محيطي گفته مي‌شود. </a:t>
            </a:r>
            <a:endParaRPr lang="en-US" sz="2800" i="1" dirty="0" smtClean="0">
              <a:cs typeface="B Nazanin" pitchFamily="2" charset="-78"/>
            </a:endParaRPr>
          </a:p>
          <a:p>
            <a:pPr algn="r" rtl="1"/>
            <a:endParaRPr lang="en-US" sz="2800" dirty="0">
              <a:cs typeface="B Nazanin" pitchFamily="2" charset="-78"/>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ppt\ppt\132\02.jpg"/>
          <p:cNvPicPr>
            <a:picLocks noChangeAspect="1" noChangeArrowheads="1"/>
          </p:cNvPicPr>
          <p:nvPr/>
        </p:nvPicPr>
        <p:blipFill>
          <a:blip r:embed="rId2"/>
          <a:srcRect r="66155"/>
          <a:stretch>
            <a:fillRect/>
          </a:stretch>
        </p:blipFill>
        <p:spPr bwMode="auto">
          <a:xfrm rot="16200000" flipH="1">
            <a:off x="3774284" y="-3774284"/>
            <a:ext cx="1595432" cy="9144000"/>
          </a:xfrm>
          <a:prstGeom prst="rect">
            <a:avLst/>
          </a:prstGeom>
          <a:noFill/>
        </p:spPr>
      </p:pic>
      <p:sp>
        <p:nvSpPr>
          <p:cNvPr id="3" name="Content Placeholder 2"/>
          <p:cNvSpPr>
            <a:spLocks noGrp="1"/>
          </p:cNvSpPr>
          <p:nvPr>
            <p:ph idx="1"/>
          </p:nvPr>
        </p:nvSpPr>
        <p:spPr/>
        <p:txBody>
          <a:bodyPr/>
          <a:lstStyle/>
          <a:p>
            <a:pPr>
              <a:buNone/>
            </a:pPr>
            <a:endParaRPr lang="fa-IR" dirty="0"/>
          </a:p>
        </p:txBody>
      </p:sp>
      <p:pic>
        <p:nvPicPr>
          <p:cNvPr id="26627" name="Picture 3"/>
          <p:cNvPicPr>
            <a:picLocks noChangeAspect="1" noChangeArrowheads="1"/>
          </p:cNvPicPr>
          <p:nvPr/>
        </p:nvPicPr>
        <p:blipFill>
          <a:blip r:embed="rId3" cstate="print"/>
          <a:srcRect t="4164"/>
          <a:stretch>
            <a:fillRect/>
          </a:stretch>
        </p:blipFill>
        <p:spPr bwMode="auto">
          <a:xfrm>
            <a:off x="571472" y="1428736"/>
            <a:ext cx="8269301" cy="5072098"/>
          </a:xfrm>
          <a:prstGeom prst="rect">
            <a:avLst/>
          </a:prstGeom>
          <a:noFill/>
          <a:ln w="9525">
            <a:noFill/>
            <a:miter lim="800000"/>
            <a:headEnd/>
            <a:tailEnd/>
          </a:ln>
          <a:effectLst/>
        </p:spPr>
      </p:pic>
      <p:sp>
        <p:nvSpPr>
          <p:cNvPr id="6" name="Title 5"/>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ppt\ppt\132\02.jpg"/>
          <p:cNvPicPr>
            <a:picLocks noChangeAspect="1" noChangeArrowheads="1"/>
          </p:cNvPicPr>
          <p:nvPr/>
        </p:nvPicPr>
        <p:blipFill>
          <a:blip r:embed="rId2"/>
          <a:srcRect r="66155"/>
          <a:stretch>
            <a:fillRect/>
          </a:stretch>
        </p:blipFill>
        <p:spPr bwMode="auto">
          <a:xfrm rot="16200000" flipH="1">
            <a:off x="3381388" y="-3381388"/>
            <a:ext cx="2381224" cy="9144000"/>
          </a:xfrm>
          <a:prstGeom prst="rect">
            <a:avLst/>
          </a:prstGeom>
          <a:noFill/>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28596" y="1857364"/>
            <a:ext cx="8229600" cy="4525963"/>
          </a:xfrm>
        </p:spPr>
        <p:txBody>
          <a:bodyPr/>
          <a:lstStyle/>
          <a:p>
            <a:r>
              <a:rPr lang="en-US" b="1" dirty="0" smtClean="0"/>
              <a:t>Computerized</a:t>
            </a:r>
            <a:r>
              <a:rPr lang="fa-IR" b="1" dirty="0" smtClean="0"/>
              <a:t>  </a:t>
            </a:r>
            <a:r>
              <a:rPr lang="en-US" b="1" dirty="0" err="1" smtClean="0"/>
              <a:t>Perimetry</a:t>
            </a:r>
            <a:r>
              <a:rPr lang="fa-IR" b="1" dirty="0" smtClean="0"/>
              <a:t> </a:t>
            </a:r>
            <a:endParaRPr lang="en-US" dirty="0"/>
          </a:p>
        </p:txBody>
      </p:sp>
      <p:pic>
        <p:nvPicPr>
          <p:cNvPr id="3074" name="Picture 2" descr="http://www.gutsehen.de/gfx/diagnostik_perimetrie.jpg"/>
          <p:cNvPicPr>
            <a:picLocks noChangeAspect="1" noChangeArrowheads="1"/>
          </p:cNvPicPr>
          <p:nvPr/>
        </p:nvPicPr>
        <p:blipFill>
          <a:blip r:embed="rId3"/>
          <a:srcRect/>
          <a:stretch>
            <a:fillRect/>
          </a:stretch>
        </p:blipFill>
        <p:spPr bwMode="auto">
          <a:xfrm>
            <a:off x="3286116" y="3214686"/>
            <a:ext cx="2564667" cy="2428892"/>
          </a:xfrm>
          <a:prstGeom prst="rect">
            <a:avLst/>
          </a:prstGeom>
          <a:noFill/>
          <a:ln>
            <a:solidFill>
              <a:srgbClr val="00B0F0"/>
            </a:solidFill>
          </a:ln>
        </p:spPr>
      </p:pic>
      <p:pic>
        <p:nvPicPr>
          <p:cNvPr id="3076" name="Picture 4" descr="http://www.laguna.net/cec/perimetry.jpg"/>
          <p:cNvPicPr>
            <a:picLocks noChangeAspect="1" noChangeArrowheads="1"/>
          </p:cNvPicPr>
          <p:nvPr/>
        </p:nvPicPr>
        <p:blipFill>
          <a:blip r:embed="rId4"/>
          <a:srcRect/>
          <a:stretch>
            <a:fillRect/>
          </a:stretch>
        </p:blipFill>
        <p:spPr bwMode="auto">
          <a:xfrm>
            <a:off x="466417" y="2357430"/>
            <a:ext cx="2605385" cy="2214578"/>
          </a:xfrm>
          <a:prstGeom prst="rect">
            <a:avLst/>
          </a:prstGeom>
          <a:noFill/>
          <a:ln>
            <a:solidFill>
              <a:srgbClr val="00B0F0"/>
            </a:solidFill>
          </a:ln>
        </p:spPr>
      </p:pic>
      <p:pic>
        <p:nvPicPr>
          <p:cNvPr id="3078" name="Picture 6" descr="http://www.laguna.net/cec/eye15.JPG"/>
          <p:cNvPicPr>
            <a:picLocks noChangeAspect="1" noChangeArrowheads="1"/>
          </p:cNvPicPr>
          <p:nvPr/>
        </p:nvPicPr>
        <p:blipFill>
          <a:blip r:embed="rId5"/>
          <a:srcRect/>
          <a:stretch>
            <a:fillRect/>
          </a:stretch>
        </p:blipFill>
        <p:spPr bwMode="auto">
          <a:xfrm>
            <a:off x="6143636" y="4357694"/>
            <a:ext cx="2689414" cy="1905003"/>
          </a:xfrm>
          <a:prstGeom prst="rect">
            <a:avLst/>
          </a:prstGeom>
          <a:noFill/>
          <a:ln>
            <a:solidFill>
              <a:srgbClr val="00B0F0"/>
            </a:solidFill>
          </a:ln>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ppt\ppt\132\02.jpg"/>
          <p:cNvPicPr>
            <a:picLocks noChangeAspect="1" noChangeArrowheads="1"/>
          </p:cNvPicPr>
          <p:nvPr/>
        </p:nvPicPr>
        <p:blipFill>
          <a:blip r:embed="rId2"/>
          <a:srcRect r="66155"/>
          <a:stretch>
            <a:fillRect/>
          </a:stretch>
        </p:blipFill>
        <p:spPr bwMode="auto">
          <a:xfrm flipH="1">
            <a:off x="7358082" y="0"/>
            <a:ext cx="1785918" cy="6858000"/>
          </a:xfrm>
          <a:prstGeom prst="rect">
            <a:avLst/>
          </a:prstGeom>
          <a:noFill/>
        </p:spPr>
      </p:pic>
      <p:sp>
        <p:nvSpPr>
          <p:cNvPr id="2" name="Title 1"/>
          <p:cNvSpPr>
            <a:spLocks noGrp="1"/>
          </p:cNvSpPr>
          <p:nvPr>
            <p:ph type="title"/>
          </p:nvPr>
        </p:nvSpPr>
        <p:spPr>
          <a:xfrm>
            <a:off x="428596" y="214290"/>
            <a:ext cx="7615262" cy="868346"/>
          </a:xfrm>
        </p:spPr>
        <p:txBody>
          <a:bodyPr/>
          <a:lstStyle/>
          <a:p>
            <a:r>
              <a:rPr lang="fa-IR" sz="3600" b="1" dirty="0" smtClean="0">
                <a:solidFill>
                  <a:srgbClr val="0070C0"/>
                </a:solidFill>
                <a:cs typeface="B Titr" pitchFamily="2" charset="-78"/>
              </a:rPr>
              <a:t>تعريف و مرزبندي نابينايان و كم بينايان</a:t>
            </a:r>
            <a:endParaRPr lang="en-US" sz="3600" dirty="0">
              <a:solidFill>
                <a:srgbClr val="0070C0"/>
              </a:solidFill>
              <a:cs typeface="B Titr" pitchFamily="2" charset="-78"/>
            </a:endParaRPr>
          </a:p>
        </p:txBody>
      </p:sp>
      <p:sp>
        <p:nvSpPr>
          <p:cNvPr id="3" name="Content Placeholder 2"/>
          <p:cNvSpPr>
            <a:spLocks noGrp="1"/>
          </p:cNvSpPr>
          <p:nvPr>
            <p:ph idx="1"/>
          </p:nvPr>
        </p:nvSpPr>
        <p:spPr>
          <a:xfrm>
            <a:off x="214282" y="1285860"/>
            <a:ext cx="7500958" cy="4525963"/>
          </a:xfrm>
        </p:spPr>
        <p:txBody>
          <a:bodyPr/>
          <a:lstStyle/>
          <a:p>
            <a:pPr algn="r" rtl="1"/>
            <a:r>
              <a:rPr lang="fa-IR" sz="2800" dirty="0" smtClean="0">
                <a:cs typeface="B Nazanin" pitchFamily="2" charset="-78"/>
              </a:rPr>
              <a:t>تعاريف مختلفي وجود دارد که به موارد استفاده وابسته است. </a:t>
            </a:r>
          </a:p>
          <a:p>
            <a:pPr algn="r" rtl="1"/>
            <a:r>
              <a:rPr lang="fa-IR" sz="2800" dirty="0" smtClean="0">
                <a:cs typeface="B Nazanin" pitchFamily="2" charset="-78"/>
              </a:rPr>
              <a:t>آنچه درتمامي‌منابع به طوريكسان آورده شده است تقسيم بندي آنها به سه گروه؛ معلولان بينايي درحد كم، معلولان بينايي درحد زياد و نابينايان است. </a:t>
            </a:r>
            <a:endParaRPr lang="en-US" sz="2800" dirty="0" smtClean="0">
              <a:cs typeface="B Nazanin" pitchFamily="2" charset="-78"/>
            </a:endParaRPr>
          </a:p>
          <a:p>
            <a:endParaRPr lang="en-US" dirty="0"/>
          </a:p>
        </p:txBody>
      </p:sp>
      <p:graphicFrame>
        <p:nvGraphicFramePr>
          <p:cNvPr id="4" name="Organization Chart 5"/>
          <p:cNvGraphicFramePr/>
          <p:nvPr/>
        </p:nvGraphicFramePr>
        <p:xfrm>
          <a:off x="1071538" y="3786190"/>
          <a:ext cx="6072230" cy="20002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ppt\ppt\132\02.jpg"/>
          <p:cNvPicPr>
            <a:picLocks noChangeAspect="1" noChangeArrowheads="1"/>
          </p:cNvPicPr>
          <p:nvPr/>
        </p:nvPicPr>
        <p:blipFill>
          <a:blip r:embed="rId2"/>
          <a:srcRect r="66155"/>
          <a:stretch>
            <a:fillRect/>
          </a:stretch>
        </p:blipFill>
        <p:spPr bwMode="auto">
          <a:xfrm flipH="1">
            <a:off x="7358082" y="0"/>
            <a:ext cx="1785918" cy="6858000"/>
          </a:xfrm>
          <a:prstGeom prst="rect">
            <a:avLst/>
          </a:prstGeom>
          <a:noFill/>
        </p:spPr>
      </p:pic>
      <p:sp>
        <p:nvSpPr>
          <p:cNvPr id="2" name="Title 1"/>
          <p:cNvSpPr>
            <a:spLocks noGrp="1"/>
          </p:cNvSpPr>
          <p:nvPr>
            <p:ph type="title"/>
          </p:nvPr>
        </p:nvSpPr>
        <p:spPr>
          <a:xfrm>
            <a:off x="457200" y="274638"/>
            <a:ext cx="7329510" cy="1143000"/>
          </a:xfrm>
        </p:spPr>
        <p:txBody>
          <a:bodyPr/>
          <a:lstStyle/>
          <a:p>
            <a:pPr algn="r" rtl="1"/>
            <a:r>
              <a:rPr lang="fa-IR" sz="3200" dirty="0" smtClean="0">
                <a:solidFill>
                  <a:srgbClr val="0070C0"/>
                </a:solidFill>
                <a:cs typeface="B Titr" pitchFamily="2" charset="-78"/>
              </a:rPr>
              <a:t>سایر تقسیم بندی ها</a:t>
            </a:r>
            <a:endParaRPr lang="en-US" sz="3200" dirty="0">
              <a:solidFill>
                <a:srgbClr val="0070C0"/>
              </a:solidFill>
              <a:cs typeface="B Titr" pitchFamily="2" charset="-78"/>
            </a:endParaRPr>
          </a:p>
        </p:txBody>
      </p:sp>
      <p:sp>
        <p:nvSpPr>
          <p:cNvPr id="3" name="Content Placeholder 2"/>
          <p:cNvSpPr>
            <a:spLocks noGrp="1"/>
          </p:cNvSpPr>
          <p:nvPr>
            <p:ph idx="1"/>
          </p:nvPr>
        </p:nvSpPr>
        <p:spPr>
          <a:xfrm>
            <a:off x="457200" y="1600200"/>
            <a:ext cx="7186634" cy="4525963"/>
          </a:xfrm>
        </p:spPr>
        <p:txBody>
          <a:bodyPr/>
          <a:lstStyle/>
          <a:p>
            <a:pPr algn="r" rtl="1">
              <a:buClr>
                <a:srgbClr val="00B0F0"/>
              </a:buClr>
              <a:buFont typeface="Courier New" pitchFamily="49" charset="0"/>
              <a:buChar char="o"/>
            </a:pPr>
            <a:r>
              <a:rPr lang="fa-IR" sz="2800" dirty="0" smtClean="0">
                <a:cs typeface="B Nazanin" pitchFamily="2" charset="-78"/>
              </a:rPr>
              <a:t>تقسیم بندی بر اساس عملکرد</a:t>
            </a:r>
            <a:r>
              <a:rPr lang="en-US" sz="2800" dirty="0" smtClean="0">
                <a:cs typeface="B Nazanin" pitchFamily="2" charset="-78"/>
              </a:rPr>
              <a:t> )</a:t>
            </a:r>
            <a:r>
              <a:rPr lang="fa-IR" sz="2400" dirty="0" smtClean="0">
                <a:cs typeface="B Nazanin" pitchFamily="2" charset="-78"/>
              </a:rPr>
              <a:t>خواندن خطوط معمولي، تمیز اشياي آشنا، حرکت در محيطهاي ناآشنا بدون كمك ديگران</a:t>
            </a:r>
            <a:r>
              <a:rPr lang="en-US" sz="2800" dirty="0" smtClean="0">
                <a:cs typeface="B Nazanin" pitchFamily="2" charset="-78"/>
              </a:rPr>
              <a:t>(</a:t>
            </a:r>
            <a:r>
              <a:rPr lang="fa-IR" sz="2800" dirty="0" smtClean="0">
                <a:cs typeface="B Nazanin" pitchFamily="2" charset="-78"/>
              </a:rPr>
              <a:t> </a:t>
            </a:r>
            <a:endParaRPr lang="en-US" sz="2800" dirty="0" smtClean="0">
              <a:cs typeface="B Nazanin" pitchFamily="2" charset="-78"/>
            </a:endParaRPr>
          </a:p>
          <a:p>
            <a:pPr algn="r" rtl="1">
              <a:buClr>
                <a:srgbClr val="00B0F0"/>
              </a:buClr>
              <a:buFont typeface="Courier New" pitchFamily="49" charset="0"/>
              <a:buChar char="o"/>
            </a:pPr>
            <a:r>
              <a:rPr lang="fa-IR" sz="2800" dirty="0" smtClean="0">
                <a:cs typeface="B Nazanin" pitchFamily="2" charset="-78"/>
              </a:rPr>
              <a:t>تقسیم بندی بر اساس معيارهاي اپيتومتري(بينايي سنجي) </a:t>
            </a:r>
          </a:p>
          <a:p>
            <a:pPr algn="r" rtl="1">
              <a:buClr>
                <a:srgbClr val="00B0F0"/>
              </a:buClr>
              <a:buNone/>
            </a:pPr>
            <a:r>
              <a:rPr lang="fa-IR" sz="2800" dirty="0" smtClean="0">
                <a:cs typeface="B Nazanin" pitchFamily="2" charset="-78"/>
              </a:rPr>
              <a:t>نور، سايه و تاريكي که به صورت زيرتقسيم بندي می شود: </a:t>
            </a:r>
            <a:endParaRPr lang="en-US" sz="2800" i="1" dirty="0" smtClean="0">
              <a:cs typeface="B Nazanin" pitchFamily="2" charset="-78"/>
            </a:endParaRPr>
          </a:p>
          <a:p>
            <a:pPr lvl="1" algn="r" rtl="1">
              <a:buClr>
                <a:srgbClr val="00B0F0"/>
              </a:buClr>
              <a:buFont typeface="Courier New" pitchFamily="49" charset="0"/>
              <a:buChar char="o"/>
            </a:pPr>
            <a:r>
              <a:rPr lang="fa-IR" sz="2400" dirty="0" smtClean="0">
                <a:cs typeface="B Nazanin" pitchFamily="2" charset="-78"/>
              </a:rPr>
              <a:t>كساني كه اصلا نوررا نمي‌بينند. </a:t>
            </a:r>
            <a:endParaRPr lang="en-US" sz="2400" i="1" dirty="0" smtClean="0">
              <a:cs typeface="B Nazanin" pitchFamily="2" charset="-78"/>
            </a:endParaRPr>
          </a:p>
          <a:p>
            <a:pPr lvl="1" algn="r" rtl="1">
              <a:buClr>
                <a:srgbClr val="00B0F0"/>
              </a:buClr>
              <a:buFont typeface="Courier New" pitchFamily="49" charset="0"/>
              <a:buChar char="o"/>
            </a:pPr>
            <a:r>
              <a:rPr lang="fa-IR" sz="2400" dirty="0" smtClean="0">
                <a:cs typeface="B Nazanin" pitchFamily="2" charset="-78"/>
              </a:rPr>
              <a:t>كساني كه سايه وشبح را مي‌بينند كه خود شامل:</a:t>
            </a:r>
            <a:endParaRPr lang="en-US" sz="2400" i="1" dirty="0" smtClean="0">
              <a:cs typeface="B Nazanin" pitchFamily="2" charset="-78"/>
            </a:endParaRPr>
          </a:p>
          <a:p>
            <a:pPr lvl="1" algn="r" rtl="1">
              <a:buClr>
                <a:srgbClr val="00B0F0"/>
              </a:buClr>
              <a:buFont typeface="Courier New" pitchFamily="49" charset="0"/>
              <a:buChar char="o"/>
            </a:pPr>
            <a:r>
              <a:rPr lang="fa-IR" sz="2400" dirty="0" smtClean="0">
                <a:cs typeface="B Nazanin" pitchFamily="2" charset="-78"/>
              </a:rPr>
              <a:t>افرادي كه اشياء متحرك را مي‌بينند واگراشياء ثابت باشند نمي‌بينند</a:t>
            </a:r>
            <a:endParaRPr lang="en-US" sz="2400" i="1" dirty="0" smtClean="0">
              <a:cs typeface="B Nazanin" pitchFamily="2" charset="-78"/>
            </a:endParaRPr>
          </a:p>
          <a:p>
            <a:pPr lvl="1" algn="r" rtl="1">
              <a:buClr>
                <a:srgbClr val="00B0F0"/>
              </a:buClr>
              <a:buFont typeface="Courier New" pitchFamily="49" charset="0"/>
              <a:buChar char="o"/>
            </a:pPr>
            <a:r>
              <a:rPr lang="fa-IR" sz="2400" dirty="0" smtClean="0">
                <a:cs typeface="B Nazanin" pitchFamily="2" charset="-78"/>
              </a:rPr>
              <a:t> افرادي كه اجسام ثابت ومتحرك را درسايه مي‌بينند. </a:t>
            </a:r>
            <a:endParaRPr lang="en-US" sz="2400" i="1" dirty="0" smtClean="0">
              <a:cs typeface="B Nazanin" pitchFamily="2" charset="-78"/>
            </a:endParaRPr>
          </a:p>
          <a:p>
            <a:pPr lvl="1" algn="r" rtl="1">
              <a:buClr>
                <a:srgbClr val="00B0F0"/>
              </a:buClr>
              <a:buFont typeface="Courier New" pitchFamily="49" charset="0"/>
              <a:buChar char="o"/>
            </a:pPr>
            <a:r>
              <a:rPr lang="fa-IR" sz="2400" dirty="0" smtClean="0">
                <a:cs typeface="B Nazanin" pitchFamily="2" charset="-78"/>
              </a:rPr>
              <a:t>  كسانيكه فقط نوررا مي‌بينند. </a:t>
            </a:r>
            <a:endParaRPr lang="en-US" sz="2400" i="1" dirty="0" smtClean="0">
              <a:cs typeface="B Nazanin" pitchFamily="2" charset="-78"/>
            </a:endParaRPr>
          </a:p>
          <a:p>
            <a:pPr algn="r" rtl="1">
              <a:buNone/>
            </a:pPr>
            <a:endParaRPr lang="en-US" sz="3600" dirty="0">
              <a:cs typeface="B Nazanin" pitchFamily="2" charset="-78"/>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dirty="0" smtClean="0">
                <a:cs typeface="B Zar" pitchFamily="2" charset="-78"/>
              </a:rPr>
              <a:t>تعاريف سازمان بهداشت جهاني برمبناي نمرات حدت بينايي است.</a:t>
            </a:r>
            <a:endParaRPr lang="en-US" dirty="0">
              <a:cs typeface="B Zar" pitchFamily="2" charset="-78"/>
            </a:endParaRPr>
          </a:p>
        </p:txBody>
      </p:sp>
      <p:sp>
        <p:nvSpPr>
          <p:cNvPr id="3" name="Content Placeholder 2"/>
          <p:cNvSpPr>
            <a:spLocks noGrp="1"/>
          </p:cNvSpPr>
          <p:nvPr>
            <p:ph idx="1"/>
          </p:nvPr>
        </p:nvSpPr>
        <p:spPr/>
        <p:txBody>
          <a:bodyPr/>
          <a:lstStyle/>
          <a:p>
            <a:pPr algn="just" rtl="1"/>
            <a:r>
              <a:rPr lang="fa-IR" dirty="0" smtClean="0">
                <a:cs typeface="B Zar" pitchFamily="2" charset="-78"/>
              </a:rPr>
              <a:t>كسانيكه حدت بينايي شان </a:t>
            </a:r>
            <a:r>
              <a:rPr lang="en-US" dirty="0" smtClean="0">
                <a:cs typeface="B Zar" pitchFamily="2" charset="-78"/>
              </a:rPr>
              <a:t>6/6</a:t>
            </a:r>
            <a:r>
              <a:rPr lang="fa-IR" dirty="0" smtClean="0">
                <a:cs typeface="B Zar" pitchFamily="2" charset="-78"/>
              </a:rPr>
              <a:t> تا  </a:t>
            </a:r>
            <a:r>
              <a:rPr lang="en-US" dirty="0" smtClean="0">
                <a:cs typeface="B Zar" pitchFamily="2" charset="-78"/>
              </a:rPr>
              <a:t>18/6</a:t>
            </a:r>
            <a:r>
              <a:rPr lang="fa-IR" dirty="0" smtClean="0">
                <a:cs typeface="B Zar" pitchFamily="2" charset="-78"/>
              </a:rPr>
              <a:t>مي‌باشد ممكن است در رديف كسانيكه بينايي طبيعي دارند، قرارگيرند. </a:t>
            </a:r>
            <a:endParaRPr lang="en-US" i="1" dirty="0" smtClean="0">
              <a:cs typeface="B Zar" pitchFamily="2" charset="-78"/>
            </a:endParaRPr>
          </a:p>
          <a:p>
            <a:pPr algn="just" rtl="1"/>
            <a:r>
              <a:rPr lang="fa-IR" dirty="0" smtClean="0">
                <a:cs typeface="B Zar" pitchFamily="2" charset="-78"/>
              </a:rPr>
              <a:t>كسانيكه حدت بينايي شان </a:t>
            </a:r>
            <a:r>
              <a:rPr lang="en-US" dirty="0" smtClean="0">
                <a:cs typeface="B Zar" pitchFamily="2" charset="-78"/>
              </a:rPr>
              <a:t>18/6</a:t>
            </a:r>
            <a:r>
              <a:rPr lang="fa-IR" dirty="0" smtClean="0">
                <a:cs typeface="B Zar" pitchFamily="2" charset="-78"/>
              </a:rPr>
              <a:t> تا </a:t>
            </a:r>
            <a:r>
              <a:rPr lang="en-US" dirty="0" smtClean="0">
                <a:cs typeface="B Zar" pitchFamily="2" charset="-78"/>
              </a:rPr>
              <a:t>60/3</a:t>
            </a:r>
            <a:r>
              <a:rPr lang="fa-IR" dirty="0" smtClean="0">
                <a:cs typeface="B Zar" pitchFamily="2" charset="-78"/>
              </a:rPr>
              <a:t> مي‌باشد ممكن است در رديف كسانيكه كم بينا هستند قرارگيرند. </a:t>
            </a:r>
            <a:endParaRPr lang="en-US" i="1" dirty="0" smtClean="0">
              <a:cs typeface="B Zar" pitchFamily="2" charset="-78"/>
            </a:endParaRPr>
          </a:p>
          <a:p>
            <a:pPr algn="just" rtl="1"/>
            <a:r>
              <a:rPr lang="fa-IR" dirty="0" smtClean="0">
                <a:cs typeface="B Zar" pitchFamily="2" charset="-78"/>
              </a:rPr>
              <a:t>كسانيكه حدت بينايي شان </a:t>
            </a:r>
            <a:r>
              <a:rPr lang="en-US" dirty="0" smtClean="0">
                <a:cs typeface="B Zar" pitchFamily="2" charset="-78"/>
              </a:rPr>
              <a:t>60/3</a:t>
            </a:r>
            <a:r>
              <a:rPr lang="fa-IR" dirty="0" smtClean="0">
                <a:cs typeface="B Zar" pitchFamily="2" charset="-78"/>
              </a:rPr>
              <a:t> و</a:t>
            </a:r>
            <a:r>
              <a:rPr lang="en-US" dirty="0" smtClean="0">
                <a:cs typeface="B Zar" pitchFamily="2" charset="-78"/>
              </a:rPr>
              <a:t> </a:t>
            </a:r>
            <a:r>
              <a:rPr lang="fa-IR" dirty="0" smtClean="0">
                <a:cs typeface="B Zar" pitchFamily="2" charset="-78"/>
              </a:rPr>
              <a:t>كمترمي‌باشد ممكن است دررديف نابينايان آموزشي ويا افراد كاملاً نابينا قرارگيرند. </a:t>
            </a:r>
            <a:endParaRPr lang="en-US" i="1" dirty="0" smtClean="0">
              <a:cs typeface="B Zar" pitchFamily="2" charset="-78"/>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ppt\ppt\132\02.jpg"/>
          <p:cNvPicPr>
            <a:picLocks noChangeAspect="1" noChangeArrowheads="1"/>
          </p:cNvPicPr>
          <p:nvPr/>
        </p:nvPicPr>
        <p:blipFill>
          <a:blip r:embed="rId2"/>
          <a:srcRect r="66155"/>
          <a:stretch>
            <a:fillRect/>
          </a:stretch>
        </p:blipFill>
        <p:spPr bwMode="auto">
          <a:xfrm flipH="1">
            <a:off x="7358082" y="0"/>
            <a:ext cx="1785918" cy="6858000"/>
          </a:xfrm>
          <a:prstGeom prst="rect">
            <a:avLst/>
          </a:prstGeom>
          <a:noFill/>
        </p:spPr>
      </p:pic>
      <p:sp>
        <p:nvSpPr>
          <p:cNvPr id="2" name="Title 1"/>
          <p:cNvSpPr>
            <a:spLocks noGrp="1"/>
          </p:cNvSpPr>
          <p:nvPr>
            <p:ph type="title"/>
          </p:nvPr>
        </p:nvSpPr>
        <p:spPr>
          <a:xfrm>
            <a:off x="457200" y="274638"/>
            <a:ext cx="7329510" cy="1143000"/>
          </a:xfrm>
        </p:spPr>
        <p:txBody>
          <a:bodyPr/>
          <a:lstStyle/>
          <a:p>
            <a:pPr rtl="1"/>
            <a:r>
              <a:rPr lang="fa-IR" sz="2800" dirty="0" smtClean="0">
                <a:solidFill>
                  <a:srgbClr val="0070C0"/>
                </a:solidFill>
                <a:cs typeface="B Titr" pitchFamily="2" charset="-78"/>
              </a:rPr>
              <a:t>طبقه بندي ورزشي نابينايان براساس تقسيم بندي انجمن بين المللي ورزش هاي نابينايان(</a:t>
            </a:r>
            <a:r>
              <a:rPr lang="en-US" sz="2800" dirty="0" smtClean="0">
                <a:solidFill>
                  <a:srgbClr val="0070C0"/>
                </a:solidFill>
                <a:cs typeface="B Titr" pitchFamily="2" charset="-78"/>
              </a:rPr>
              <a:t>IBSA</a:t>
            </a:r>
            <a:r>
              <a:rPr lang="fa-IR" sz="2800" dirty="0" smtClean="0">
                <a:solidFill>
                  <a:srgbClr val="0070C0"/>
                </a:solidFill>
                <a:cs typeface="B Titr" pitchFamily="2" charset="-78"/>
              </a:rPr>
              <a:t>)</a:t>
            </a:r>
            <a:endParaRPr lang="en-US" sz="2800" dirty="0">
              <a:solidFill>
                <a:srgbClr val="0070C0"/>
              </a:solidFill>
              <a:cs typeface="B Titr" pitchFamily="2" charset="-78"/>
            </a:endParaRPr>
          </a:p>
        </p:txBody>
      </p:sp>
      <p:sp>
        <p:nvSpPr>
          <p:cNvPr id="3" name="Content Placeholder 2"/>
          <p:cNvSpPr>
            <a:spLocks noGrp="1"/>
          </p:cNvSpPr>
          <p:nvPr>
            <p:ph idx="1"/>
          </p:nvPr>
        </p:nvSpPr>
        <p:spPr>
          <a:xfrm>
            <a:off x="357158" y="1600200"/>
            <a:ext cx="7643866" cy="4829196"/>
          </a:xfrm>
        </p:spPr>
        <p:txBody>
          <a:bodyPr/>
          <a:lstStyle/>
          <a:p>
            <a:pPr algn="just" rtl="1"/>
            <a:r>
              <a:rPr lang="fa-IR" sz="2800" b="1" i="1" dirty="0" smtClean="0">
                <a:solidFill>
                  <a:srgbClr val="0070C0"/>
                </a:solidFill>
                <a:cs typeface="B Nazanin" pitchFamily="2" charset="-78"/>
              </a:rPr>
              <a:t>كلاس </a:t>
            </a:r>
            <a:r>
              <a:rPr lang="en-US" sz="2800" b="1" i="1" dirty="0" smtClean="0">
                <a:solidFill>
                  <a:srgbClr val="0070C0"/>
                </a:solidFill>
                <a:cs typeface="B Nazanin" pitchFamily="2" charset="-78"/>
              </a:rPr>
              <a:t>B1</a:t>
            </a:r>
            <a:r>
              <a:rPr lang="fa-IR" sz="2800" b="1" i="1" dirty="0" smtClean="0">
                <a:solidFill>
                  <a:srgbClr val="0070C0"/>
                </a:solidFill>
                <a:cs typeface="B Nazanin" pitchFamily="2" charset="-78"/>
              </a:rPr>
              <a:t> (نابينايي مطلق): </a:t>
            </a:r>
            <a:r>
              <a:rPr lang="fa-IR" sz="2400" dirty="0" smtClean="0">
                <a:cs typeface="B Nazanin" pitchFamily="2" charset="-78"/>
              </a:rPr>
              <a:t>توانايي ادراك نور را در هر دو چشم نداشته يا درك بسيار ضعيفي از نور دارند ولي قادر به تشخيص اشياء نيستند.</a:t>
            </a:r>
          </a:p>
          <a:p>
            <a:pPr algn="just" rtl="1">
              <a:buNone/>
            </a:pPr>
            <a:r>
              <a:rPr lang="fa-IR" sz="2400" dirty="0" smtClean="0">
                <a:cs typeface="B Nazanin" pitchFamily="2" charset="-78"/>
              </a:rPr>
              <a:t> </a:t>
            </a:r>
            <a:endParaRPr lang="en-US" sz="2400" i="1" dirty="0" smtClean="0">
              <a:cs typeface="B Nazanin" pitchFamily="2" charset="-78"/>
            </a:endParaRPr>
          </a:p>
          <a:p>
            <a:pPr algn="just" rtl="1"/>
            <a:r>
              <a:rPr lang="fa-IR" sz="2800" b="1" i="1" dirty="0" smtClean="0">
                <a:solidFill>
                  <a:srgbClr val="0070C0"/>
                </a:solidFill>
                <a:cs typeface="B Nazanin" pitchFamily="2" charset="-78"/>
              </a:rPr>
              <a:t>كلاس </a:t>
            </a:r>
            <a:r>
              <a:rPr lang="en-US" sz="2800" b="1" i="1" dirty="0" smtClean="0">
                <a:solidFill>
                  <a:srgbClr val="0070C0"/>
                </a:solidFill>
                <a:cs typeface="B Nazanin" pitchFamily="2" charset="-78"/>
              </a:rPr>
              <a:t>B2</a:t>
            </a:r>
            <a:r>
              <a:rPr lang="fa-IR" sz="2800" b="1" i="1" dirty="0" smtClean="0">
                <a:solidFill>
                  <a:srgbClr val="0070C0"/>
                </a:solidFill>
                <a:cs typeface="B Nazanin" pitchFamily="2" charset="-78"/>
              </a:rPr>
              <a:t> (كم بينايان درحد زياد): </a:t>
            </a:r>
            <a:r>
              <a:rPr lang="fa-IR" sz="2400" dirty="0" smtClean="0">
                <a:cs typeface="B Nazanin" pitchFamily="2" charset="-78"/>
              </a:rPr>
              <a:t>توانايي تشخيص اشياء را تا فاصله 2 متري دارند يعني دقت ديد 2/60 دارند اين درحالي است كه شخص با بينايي نرمال مي‌تواند تا فاصله 60 متري را به وضوح ببيند. هم چنين ميدان ديدشان كمتراز5 درجه است. </a:t>
            </a:r>
          </a:p>
          <a:p>
            <a:pPr algn="just" rtl="1">
              <a:buNone/>
            </a:pPr>
            <a:endParaRPr lang="fa-IR" sz="2400" dirty="0" smtClean="0">
              <a:cs typeface="B Nazanin" pitchFamily="2" charset="-78"/>
            </a:endParaRPr>
          </a:p>
          <a:p>
            <a:pPr algn="just" rtl="1"/>
            <a:r>
              <a:rPr lang="fa-IR" sz="2800" b="1" i="1" dirty="0" smtClean="0">
                <a:solidFill>
                  <a:srgbClr val="0070C0"/>
                </a:solidFill>
                <a:cs typeface="B Nazanin" pitchFamily="2" charset="-78"/>
              </a:rPr>
              <a:t>كلاس </a:t>
            </a:r>
            <a:r>
              <a:rPr lang="en-US" sz="2800" b="1" i="1" dirty="0" smtClean="0">
                <a:solidFill>
                  <a:srgbClr val="0070C0"/>
                </a:solidFill>
                <a:cs typeface="B Nazanin" pitchFamily="2" charset="-78"/>
              </a:rPr>
              <a:t>B3</a:t>
            </a:r>
            <a:r>
              <a:rPr lang="fa-IR" sz="2800" b="1" dirty="0" smtClean="0">
                <a:solidFill>
                  <a:srgbClr val="0070C0"/>
                </a:solidFill>
                <a:cs typeface="B Nazanin" pitchFamily="2" charset="-78"/>
              </a:rPr>
              <a:t> (كم بينايان درحد كم): </a:t>
            </a:r>
            <a:r>
              <a:rPr lang="fa-IR" sz="2400" dirty="0" smtClean="0">
                <a:cs typeface="B Nazanin" pitchFamily="2" charset="-78"/>
              </a:rPr>
              <a:t>ورزشكار مي‌تواند اشياء را درفواصل 2 تا 6 متري ببيند و دقت ديد آنها از 2/60 تا 6/60 بوده یا به عبارت ديگر ميدان ديد 5 تا 20 درجه دارند.</a:t>
            </a:r>
            <a:endParaRPr lang="en-US" sz="2400" dirty="0" smtClean="0">
              <a:cs typeface="B Nazanin" pitchFamily="2" charset="-78"/>
            </a:endParaRPr>
          </a:p>
          <a:p>
            <a:pPr algn="just" rtl="1"/>
            <a:endParaRPr lang="en-US" sz="2800" dirty="0">
              <a:cs typeface="B Nazanin" pitchFamily="2" charset="-78"/>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ppt\ppt\132\02.jpg"/>
          <p:cNvPicPr>
            <a:picLocks noChangeAspect="1" noChangeArrowheads="1"/>
          </p:cNvPicPr>
          <p:nvPr/>
        </p:nvPicPr>
        <p:blipFill>
          <a:blip r:embed="rId2"/>
          <a:srcRect r="66155"/>
          <a:stretch>
            <a:fillRect/>
          </a:stretch>
        </p:blipFill>
        <p:spPr bwMode="auto">
          <a:xfrm flipH="1">
            <a:off x="7358082" y="0"/>
            <a:ext cx="1785918" cy="6858000"/>
          </a:xfrm>
          <a:prstGeom prst="rect">
            <a:avLst/>
          </a:prstGeom>
          <a:noFill/>
        </p:spPr>
      </p:pic>
      <p:sp>
        <p:nvSpPr>
          <p:cNvPr id="2" name="Title 1"/>
          <p:cNvSpPr>
            <a:spLocks noGrp="1"/>
          </p:cNvSpPr>
          <p:nvPr>
            <p:ph type="title"/>
          </p:nvPr>
        </p:nvSpPr>
        <p:spPr>
          <a:xfrm>
            <a:off x="3000364" y="0"/>
            <a:ext cx="5043494" cy="796908"/>
          </a:xfrm>
        </p:spPr>
        <p:txBody>
          <a:bodyPr/>
          <a:lstStyle/>
          <a:p>
            <a:r>
              <a:rPr lang="fa-IR" sz="2800" b="1" dirty="0" smtClean="0">
                <a:solidFill>
                  <a:srgbClr val="0070C0"/>
                </a:solidFill>
                <a:cs typeface="B Titr" pitchFamily="2" charset="-78"/>
              </a:rPr>
              <a:t>عوامل مؤثردر معلوليت بينايي </a:t>
            </a:r>
            <a:endParaRPr lang="en-US" sz="2800" dirty="0">
              <a:solidFill>
                <a:srgbClr val="0070C0"/>
              </a:solidFill>
              <a:cs typeface="B Titr" pitchFamily="2" charset="-78"/>
            </a:endParaRPr>
          </a:p>
        </p:txBody>
      </p:sp>
      <p:sp>
        <p:nvSpPr>
          <p:cNvPr id="3" name="Content Placeholder 2"/>
          <p:cNvSpPr>
            <a:spLocks noGrp="1"/>
          </p:cNvSpPr>
          <p:nvPr>
            <p:ph idx="1"/>
          </p:nvPr>
        </p:nvSpPr>
        <p:spPr>
          <a:xfrm>
            <a:off x="0" y="785794"/>
            <a:ext cx="7786710" cy="6072206"/>
          </a:xfrm>
        </p:spPr>
        <p:txBody>
          <a:bodyPr>
            <a:normAutofit lnSpcReduction="10000"/>
          </a:bodyPr>
          <a:lstStyle/>
          <a:p>
            <a:pPr algn="r" rtl="1">
              <a:buNone/>
            </a:pPr>
            <a:r>
              <a:rPr lang="fa-IR" sz="1800" b="1" dirty="0" smtClean="0">
                <a:solidFill>
                  <a:srgbClr val="0070C0"/>
                </a:solidFill>
                <a:cs typeface="B Nazanin" pitchFamily="2" charset="-78"/>
              </a:rPr>
              <a:t>فاكتور زمان </a:t>
            </a:r>
            <a:endParaRPr lang="en-US" sz="1800" b="1" dirty="0" smtClean="0">
              <a:solidFill>
                <a:srgbClr val="0070C0"/>
              </a:solidFill>
              <a:cs typeface="B Nazanin" pitchFamily="2" charset="-78"/>
            </a:endParaRPr>
          </a:p>
          <a:p>
            <a:pPr algn="r" rtl="1">
              <a:buNone/>
            </a:pPr>
            <a:r>
              <a:rPr lang="fa-IR" sz="1800" dirty="0" smtClean="0">
                <a:cs typeface="B Nazanin" pitchFamily="2" charset="-78"/>
              </a:rPr>
              <a:t>الف) نابيناياني كه از بدوتولد نابينا بوده اند</a:t>
            </a:r>
            <a:endParaRPr lang="en-US" sz="1800" i="1" dirty="0" smtClean="0">
              <a:cs typeface="B Nazanin" pitchFamily="2" charset="-78"/>
            </a:endParaRPr>
          </a:p>
          <a:p>
            <a:pPr algn="r" rtl="1">
              <a:buNone/>
            </a:pPr>
            <a:r>
              <a:rPr lang="fa-IR" sz="1800" dirty="0" smtClean="0">
                <a:cs typeface="B Nazanin" pitchFamily="2" charset="-78"/>
              </a:rPr>
              <a:t>ب) نابينايان اكتسابي </a:t>
            </a:r>
            <a:endParaRPr lang="en-US" sz="1800" i="1" dirty="0" smtClean="0">
              <a:cs typeface="B Nazanin" pitchFamily="2" charset="-78"/>
            </a:endParaRPr>
          </a:p>
          <a:p>
            <a:pPr algn="r" rtl="1">
              <a:buNone/>
            </a:pPr>
            <a:r>
              <a:rPr lang="fa-IR" sz="1800" b="1" dirty="0" smtClean="0">
                <a:cs typeface="B Nazanin" pitchFamily="2" charset="-78"/>
              </a:rPr>
              <a:t>         </a:t>
            </a:r>
            <a:r>
              <a:rPr lang="fa-IR" sz="1800" dirty="0" smtClean="0">
                <a:cs typeface="B Nazanin" pitchFamily="2" charset="-78"/>
              </a:rPr>
              <a:t>- نابينايان خيلي زود: قبل از چهارمين سال زندگي </a:t>
            </a:r>
            <a:endParaRPr lang="en-US" sz="1800" i="1" dirty="0" smtClean="0">
              <a:cs typeface="B Nazanin" pitchFamily="2" charset="-78"/>
            </a:endParaRPr>
          </a:p>
          <a:p>
            <a:pPr algn="r" rtl="1">
              <a:buNone/>
            </a:pPr>
            <a:r>
              <a:rPr lang="fa-IR" sz="1800" dirty="0" smtClean="0">
                <a:cs typeface="B Nazanin" pitchFamily="2" charset="-78"/>
              </a:rPr>
              <a:t>         - افرادي كه درسنين كودكي ونوجواني نابينا شده اند: تا هجدهمين سال زندگي. </a:t>
            </a:r>
            <a:endParaRPr lang="en-US" sz="1800" i="1" dirty="0" smtClean="0">
              <a:cs typeface="B Nazanin" pitchFamily="2" charset="-78"/>
            </a:endParaRPr>
          </a:p>
          <a:p>
            <a:pPr algn="r" rtl="1">
              <a:buNone/>
            </a:pPr>
            <a:r>
              <a:rPr lang="fa-IR" sz="1800" dirty="0" smtClean="0">
                <a:cs typeface="B Nazanin" pitchFamily="2" charset="-78"/>
              </a:rPr>
              <a:t>         - افرادي كه در سنين بلوغ نابينا شده اند: تا 45 سال زندگي </a:t>
            </a:r>
            <a:endParaRPr lang="en-US" sz="1800" i="1" dirty="0" smtClean="0">
              <a:cs typeface="B Nazanin" pitchFamily="2" charset="-78"/>
            </a:endParaRPr>
          </a:p>
          <a:p>
            <a:pPr algn="r" rtl="1">
              <a:buNone/>
            </a:pPr>
            <a:r>
              <a:rPr lang="fa-IR" sz="1800" dirty="0" smtClean="0">
                <a:cs typeface="B Nazanin" pitchFamily="2" charset="-78"/>
              </a:rPr>
              <a:t>         - افرادي كه در پيري نابينا شده اند: از45 سالگي به بعد </a:t>
            </a:r>
            <a:endParaRPr lang="en-US" sz="1800" i="1" dirty="0" smtClean="0">
              <a:cs typeface="B Nazanin" pitchFamily="2" charset="-78"/>
            </a:endParaRPr>
          </a:p>
          <a:p>
            <a:pPr algn="r" rtl="1">
              <a:buNone/>
            </a:pPr>
            <a:r>
              <a:rPr lang="fa-IR" sz="1800" b="1" dirty="0" smtClean="0">
                <a:solidFill>
                  <a:srgbClr val="0070C0"/>
                </a:solidFill>
                <a:cs typeface="B Nazanin" pitchFamily="2" charset="-78"/>
              </a:rPr>
              <a:t>دلايل بروزنابينايي </a:t>
            </a:r>
            <a:endParaRPr lang="en-US" sz="1800" b="1" dirty="0" smtClean="0">
              <a:solidFill>
                <a:srgbClr val="0070C0"/>
              </a:solidFill>
              <a:cs typeface="B Nazanin" pitchFamily="2" charset="-78"/>
            </a:endParaRPr>
          </a:p>
          <a:p>
            <a:pPr algn="r" rtl="1">
              <a:buNone/>
            </a:pPr>
            <a:r>
              <a:rPr lang="fa-IR" sz="1800" dirty="0" smtClean="0">
                <a:cs typeface="B Nazanin" pitchFamily="2" charset="-78"/>
              </a:rPr>
              <a:t>الف) بيماري هاي ارثي وژنتيكي </a:t>
            </a:r>
            <a:endParaRPr lang="en-US" sz="1800" i="1" dirty="0" smtClean="0">
              <a:cs typeface="B Nazanin" pitchFamily="2" charset="-78"/>
            </a:endParaRPr>
          </a:p>
          <a:p>
            <a:pPr algn="r" rtl="1">
              <a:buNone/>
            </a:pPr>
            <a:r>
              <a:rPr lang="fa-IR" sz="1800" dirty="0" smtClean="0">
                <a:cs typeface="B Nazanin" pitchFamily="2" charset="-78"/>
              </a:rPr>
              <a:t>ب) صدمه ديدگي هايي كه دراثربيماري هاي عفوني، جراحات و آتش سوزيها، مسموميتها، فشارخون بالا، بيماريهاي عمومي‌و... به وجود مي‌آيند. </a:t>
            </a:r>
            <a:endParaRPr lang="en-US" sz="1800" i="1" dirty="0" smtClean="0">
              <a:cs typeface="B Nazanin" pitchFamily="2" charset="-78"/>
            </a:endParaRPr>
          </a:p>
          <a:p>
            <a:pPr algn="r" rtl="1">
              <a:buNone/>
            </a:pPr>
            <a:r>
              <a:rPr lang="fa-IR" sz="1800" b="1" dirty="0" smtClean="0">
                <a:solidFill>
                  <a:srgbClr val="0070C0"/>
                </a:solidFill>
                <a:cs typeface="B Nazanin" pitchFamily="2" charset="-78"/>
              </a:rPr>
              <a:t>محل صدمه ديدگي </a:t>
            </a:r>
            <a:endParaRPr lang="en-US" sz="1800" b="1" dirty="0" smtClean="0">
              <a:solidFill>
                <a:srgbClr val="0070C0"/>
              </a:solidFill>
              <a:cs typeface="B Nazanin" pitchFamily="2" charset="-78"/>
            </a:endParaRPr>
          </a:p>
          <a:p>
            <a:pPr algn="r" rtl="1">
              <a:buNone/>
            </a:pPr>
            <a:r>
              <a:rPr lang="fa-IR" sz="1800" dirty="0" smtClean="0">
                <a:cs typeface="B Nazanin" pitchFamily="2" charset="-78"/>
              </a:rPr>
              <a:t>الف:  چشم (شبكيه، قرنيه) </a:t>
            </a:r>
            <a:endParaRPr lang="en-US" sz="1800" i="1" dirty="0" smtClean="0">
              <a:cs typeface="B Nazanin" pitchFamily="2" charset="-78"/>
            </a:endParaRPr>
          </a:p>
          <a:p>
            <a:pPr algn="r" rtl="1">
              <a:buNone/>
            </a:pPr>
            <a:r>
              <a:rPr lang="fa-IR" sz="1800" dirty="0" smtClean="0">
                <a:cs typeface="B Nazanin" pitchFamily="2" charset="-78"/>
              </a:rPr>
              <a:t>ب: عضلات چشم </a:t>
            </a:r>
            <a:endParaRPr lang="en-US" sz="1800" i="1" dirty="0" smtClean="0">
              <a:cs typeface="B Nazanin" pitchFamily="2" charset="-78"/>
            </a:endParaRPr>
          </a:p>
          <a:p>
            <a:pPr algn="r" rtl="1">
              <a:buNone/>
            </a:pPr>
            <a:r>
              <a:rPr lang="fa-IR" sz="1800" dirty="0" smtClean="0">
                <a:cs typeface="B Nazanin" pitchFamily="2" charset="-78"/>
              </a:rPr>
              <a:t>ج: دستگاه عصبي مركزي مثلا در افراد فلج مغزی حدود 55 تا 60 درصد به دليل ضايعات عصبي دچارصدمات بينايي اند.</a:t>
            </a:r>
            <a:endParaRPr lang="en-US" sz="1800" i="1" dirty="0" smtClean="0">
              <a:cs typeface="B Nazanin" pitchFamily="2" charset="-78"/>
            </a:endParaRPr>
          </a:p>
          <a:p>
            <a:pPr algn="r" rtl="1">
              <a:buNone/>
            </a:pPr>
            <a:r>
              <a:rPr lang="fa-IR" sz="1800" dirty="0" smtClean="0">
                <a:cs typeface="B Nazanin" pitchFamily="2" charset="-78"/>
              </a:rPr>
              <a:t>د: مركزتشخيص بينايي درمغز</a:t>
            </a:r>
            <a:endParaRPr lang="en-US" sz="1800" i="1" dirty="0" smtClean="0">
              <a:cs typeface="B Nazanin" pitchFamily="2" charset="-78"/>
            </a:endParaRPr>
          </a:p>
          <a:p>
            <a:pPr algn="r" rtl="1">
              <a:buNone/>
            </a:pPr>
            <a:r>
              <a:rPr lang="fa-IR" sz="1800" dirty="0" smtClean="0">
                <a:cs typeface="B Nazanin" pitchFamily="2" charset="-78"/>
              </a:rPr>
              <a:t>هـ: اعصاب بينايي كه اطلاعات را ازچشم به مغزمنتقل مي‌كنند. </a:t>
            </a:r>
            <a:endParaRPr lang="en-US" sz="1800" i="1" dirty="0" smtClean="0">
              <a:cs typeface="B Nazanin" pitchFamily="2" charset="-78"/>
            </a:endParaRPr>
          </a:p>
          <a:p>
            <a:pPr algn="r" rtl="1">
              <a:buNone/>
            </a:pPr>
            <a:endParaRPr lang="en-US" sz="1400" dirty="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ppt\ppt\132\02.jpg"/>
          <p:cNvPicPr>
            <a:picLocks noChangeAspect="1" noChangeArrowheads="1"/>
          </p:cNvPicPr>
          <p:nvPr/>
        </p:nvPicPr>
        <p:blipFill>
          <a:blip r:embed="rId2"/>
          <a:srcRect r="66155"/>
          <a:stretch>
            <a:fillRect/>
          </a:stretch>
        </p:blipFill>
        <p:spPr bwMode="auto">
          <a:xfrm rot="16200000" flipH="1">
            <a:off x="3714756" y="-3714756"/>
            <a:ext cx="1714488" cy="9144000"/>
          </a:xfrm>
          <a:prstGeom prst="rect">
            <a:avLst/>
          </a:prstGeom>
          <a:noFill/>
        </p:spPr>
      </p:pic>
      <p:sp>
        <p:nvSpPr>
          <p:cNvPr id="2" name="Title 1"/>
          <p:cNvSpPr>
            <a:spLocks noGrp="1"/>
          </p:cNvSpPr>
          <p:nvPr>
            <p:ph type="title"/>
          </p:nvPr>
        </p:nvSpPr>
        <p:spPr>
          <a:xfrm>
            <a:off x="1643042" y="0"/>
            <a:ext cx="7115196" cy="1143000"/>
          </a:xfrm>
        </p:spPr>
        <p:txBody>
          <a:bodyPr/>
          <a:lstStyle/>
          <a:p>
            <a:pPr algn="r"/>
            <a:r>
              <a:rPr lang="fa-IR" sz="3200" b="1" dirty="0" smtClean="0">
                <a:solidFill>
                  <a:schemeClr val="bg1"/>
                </a:solidFill>
                <a:cs typeface="B Nazanin" pitchFamily="2" charset="-78"/>
              </a:rPr>
              <a:t>مشكلات فيزيولوژيكي رواني وحركتي صدمه کم بينايان</a:t>
            </a:r>
            <a:endParaRPr lang="en-US" sz="3200" dirty="0">
              <a:solidFill>
                <a:schemeClr val="bg1"/>
              </a:solidFill>
            </a:endParaRPr>
          </a:p>
        </p:txBody>
      </p:sp>
      <p:sp>
        <p:nvSpPr>
          <p:cNvPr id="3" name="Content Placeholder 2"/>
          <p:cNvSpPr>
            <a:spLocks noGrp="1"/>
          </p:cNvSpPr>
          <p:nvPr>
            <p:ph idx="1"/>
          </p:nvPr>
        </p:nvSpPr>
        <p:spPr>
          <a:xfrm>
            <a:off x="1500166" y="4714884"/>
            <a:ext cx="7143800" cy="1857388"/>
          </a:xfrm>
        </p:spPr>
        <p:txBody>
          <a:bodyPr/>
          <a:lstStyle/>
          <a:p>
            <a:pPr algn="r">
              <a:buNone/>
            </a:pPr>
            <a:r>
              <a:rPr lang="fa-IR" sz="2400" dirty="0" smtClean="0">
                <a:cs typeface="B Nazanin" pitchFamily="2" charset="-78"/>
              </a:rPr>
              <a:t>عقب ماندگی تکاملی خصوصا در زمینه هماهنگی بدنی</a:t>
            </a:r>
            <a:endParaRPr lang="en-US" sz="2400" dirty="0" smtClean="0">
              <a:cs typeface="B Nazanin" pitchFamily="2" charset="-78"/>
            </a:endParaRPr>
          </a:p>
          <a:p>
            <a:pPr lvl="0" algn="r">
              <a:buNone/>
            </a:pPr>
            <a:endParaRPr lang="fa-IR" sz="2400" i="1" dirty="0" smtClean="0">
              <a:solidFill>
                <a:srgbClr val="00B0F0"/>
              </a:solidFill>
              <a:cs typeface="B Nazanin" pitchFamily="2" charset="-78"/>
            </a:endParaRPr>
          </a:p>
          <a:p>
            <a:pPr lvl="0" algn="r">
              <a:buNone/>
            </a:pPr>
            <a:r>
              <a:rPr lang="fa-IR" sz="2400" i="1" dirty="0" smtClean="0">
                <a:solidFill>
                  <a:srgbClr val="00B0F0"/>
                </a:solidFill>
                <a:cs typeface="B Nazanin" pitchFamily="2" charset="-78"/>
              </a:rPr>
              <a:t>مشکل در درک تصاویر، علایم و تمرکز حواس در کم بینایان</a:t>
            </a:r>
            <a:endParaRPr lang="en-US" sz="2400" i="1" dirty="0" smtClean="0">
              <a:solidFill>
                <a:srgbClr val="00B0F0"/>
              </a:solidFill>
              <a:cs typeface="B Nazanin" pitchFamily="2" charset="-78"/>
            </a:endParaRPr>
          </a:p>
          <a:p>
            <a:pPr algn="r" rtl="1">
              <a:buNone/>
            </a:pPr>
            <a:endParaRPr lang="en-US" sz="2400" dirty="0">
              <a:cs typeface="B Nazanin" pitchFamily="2" charset="-78"/>
            </a:endParaRPr>
          </a:p>
        </p:txBody>
      </p:sp>
      <p:grpSp>
        <p:nvGrpSpPr>
          <p:cNvPr id="18" name="Group 17"/>
          <p:cNvGrpSpPr/>
          <p:nvPr/>
        </p:nvGrpSpPr>
        <p:grpSpPr>
          <a:xfrm>
            <a:off x="1500166" y="1285860"/>
            <a:ext cx="6357982" cy="3512604"/>
            <a:chOff x="1357290" y="2714620"/>
            <a:chExt cx="6357982" cy="3512604"/>
          </a:xfrm>
        </p:grpSpPr>
        <p:sp>
          <p:nvSpPr>
            <p:cNvPr id="5" name="TextBox 4"/>
            <p:cNvSpPr txBox="1"/>
            <p:nvPr/>
          </p:nvSpPr>
          <p:spPr>
            <a:xfrm>
              <a:off x="6500826" y="2714620"/>
              <a:ext cx="668773" cy="369332"/>
            </a:xfrm>
            <a:prstGeom prst="rect">
              <a:avLst/>
            </a:prstGeom>
            <a:noFill/>
          </p:spPr>
          <p:txBody>
            <a:bodyPr wrap="none" rtlCol="0">
              <a:spAutoFit/>
            </a:bodyPr>
            <a:lstStyle/>
            <a:p>
              <a:r>
                <a:rPr lang="fa-IR" dirty="0" smtClean="0">
                  <a:cs typeface="B Lotus" pitchFamily="2" charset="-78"/>
                </a:rPr>
                <a:t>نابینایی</a:t>
              </a:r>
              <a:endParaRPr lang="en-US" dirty="0">
                <a:cs typeface="B Lotus" pitchFamily="2" charset="-78"/>
              </a:endParaRPr>
            </a:p>
          </p:txBody>
        </p:sp>
        <p:sp>
          <p:nvSpPr>
            <p:cNvPr id="6" name="Left Arrow 5"/>
            <p:cNvSpPr/>
            <p:nvPr/>
          </p:nvSpPr>
          <p:spPr>
            <a:xfrm>
              <a:off x="4929190" y="2786058"/>
              <a:ext cx="1500198" cy="28575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857356" y="2786058"/>
              <a:ext cx="2941831" cy="369332"/>
            </a:xfrm>
            <a:prstGeom prst="rect">
              <a:avLst/>
            </a:prstGeom>
            <a:noFill/>
          </p:spPr>
          <p:txBody>
            <a:bodyPr wrap="none" rtlCol="0">
              <a:spAutoFit/>
            </a:bodyPr>
            <a:lstStyle/>
            <a:p>
              <a:r>
                <a:rPr lang="fa-IR" dirty="0" smtClean="0">
                  <a:cs typeface="B Lotus" pitchFamily="2" charset="-78"/>
                </a:rPr>
                <a:t>ترس و دستپاچگی در محیط های ناآشنا</a:t>
              </a:r>
              <a:endParaRPr lang="en-US" dirty="0">
                <a:cs typeface="B Lotus" pitchFamily="2" charset="-78"/>
              </a:endParaRPr>
            </a:p>
          </p:txBody>
        </p:sp>
        <p:sp>
          <p:nvSpPr>
            <p:cNvPr id="8" name="Left Arrow 7"/>
            <p:cNvSpPr/>
            <p:nvPr/>
          </p:nvSpPr>
          <p:spPr>
            <a:xfrm rot="16200000">
              <a:off x="1821637" y="3679033"/>
              <a:ext cx="1500198" cy="28575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357290" y="4572008"/>
              <a:ext cx="3466013" cy="369332"/>
            </a:xfrm>
            <a:prstGeom prst="rect">
              <a:avLst/>
            </a:prstGeom>
            <a:noFill/>
          </p:spPr>
          <p:txBody>
            <a:bodyPr wrap="none" rtlCol="0">
              <a:spAutoFit/>
            </a:bodyPr>
            <a:lstStyle/>
            <a:p>
              <a:r>
                <a:rPr lang="fa-IR" dirty="0" smtClean="0">
                  <a:cs typeface="B Lotus" pitchFamily="2" charset="-78"/>
                </a:rPr>
                <a:t>محدودیت های حرکتی و عقب ماندگی تکاملی</a:t>
              </a:r>
              <a:endParaRPr lang="en-US" dirty="0">
                <a:cs typeface="B Lotus" pitchFamily="2" charset="-78"/>
              </a:endParaRPr>
            </a:p>
          </p:txBody>
        </p:sp>
        <p:sp>
          <p:nvSpPr>
            <p:cNvPr id="12" name="Left Arrow 11"/>
            <p:cNvSpPr/>
            <p:nvPr/>
          </p:nvSpPr>
          <p:spPr>
            <a:xfrm rot="16200000">
              <a:off x="6179355" y="3738329"/>
              <a:ext cx="1500198" cy="28575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132788" y="4631304"/>
              <a:ext cx="1582484" cy="369332"/>
            </a:xfrm>
            <a:prstGeom prst="rect">
              <a:avLst/>
            </a:prstGeom>
            <a:noFill/>
          </p:spPr>
          <p:txBody>
            <a:bodyPr wrap="none" rtlCol="0">
              <a:spAutoFit/>
            </a:bodyPr>
            <a:lstStyle/>
            <a:p>
              <a:r>
                <a:rPr lang="fa-IR" dirty="0" smtClean="0">
                  <a:cs typeface="B Lotus" pitchFamily="2" charset="-78"/>
                </a:rPr>
                <a:t>نیاز به تخلیه حرکتی</a:t>
              </a:r>
              <a:endParaRPr lang="en-US" dirty="0">
                <a:cs typeface="B Lotus" pitchFamily="2" charset="-78"/>
              </a:endParaRPr>
            </a:p>
          </p:txBody>
        </p:sp>
        <p:sp>
          <p:nvSpPr>
            <p:cNvPr id="15" name="Left Arrow 14"/>
            <p:cNvSpPr/>
            <p:nvPr/>
          </p:nvSpPr>
          <p:spPr>
            <a:xfrm rot="14260626">
              <a:off x="4339241" y="5097129"/>
              <a:ext cx="1130204" cy="40959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Left Arrow 15"/>
            <p:cNvSpPr/>
            <p:nvPr/>
          </p:nvSpPr>
          <p:spPr>
            <a:xfrm rot="17946777">
              <a:off x="5368478" y="5170598"/>
              <a:ext cx="1072134" cy="32744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714744" y="5857892"/>
              <a:ext cx="3020379" cy="369332"/>
            </a:xfrm>
            <a:prstGeom prst="rect">
              <a:avLst/>
            </a:prstGeom>
            <a:noFill/>
          </p:spPr>
          <p:txBody>
            <a:bodyPr wrap="none" rtlCol="0">
              <a:spAutoFit/>
            </a:bodyPr>
            <a:lstStyle/>
            <a:p>
              <a:r>
                <a:rPr lang="fa-IR" dirty="0" smtClean="0">
                  <a:cs typeface="B Lotus" pitchFamily="2" charset="-78"/>
                </a:rPr>
                <a:t>ایجاد ناآرامی حرکتی و اختلالات رفتاری</a:t>
              </a:r>
              <a:endParaRPr lang="en-US" dirty="0">
                <a:cs typeface="B Lotus" pitchFamily="2" charset="-78"/>
              </a:endParaRPr>
            </a:p>
          </p:txBody>
        </p:sp>
      </p:gr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D:\ppt\ppt\132\02.jpg"/>
          <p:cNvPicPr>
            <a:picLocks noChangeAspect="1" noChangeArrowheads="1"/>
          </p:cNvPicPr>
          <p:nvPr/>
        </p:nvPicPr>
        <p:blipFill>
          <a:blip r:embed="rId2"/>
          <a:srcRect r="66155"/>
          <a:stretch>
            <a:fillRect/>
          </a:stretch>
        </p:blipFill>
        <p:spPr bwMode="auto">
          <a:xfrm rot="16200000" flipH="1">
            <a:off x="3714756" y="-3714756"/>
            <a:ext cx="1714488" cy="9144000"/>
          </a:xfrm>
          <a:prstGeom prst="rect">
            <a:avLst/>
          </a:prstGeom>
          <a:noFill/>
        </p:spPr>
      </p:pic>
      <p:pic>
        <p:nvPicPr>
          <p:cNvPr id="242690" name="Picture 2"/>
          <p:cNvPicPr>
            <a:picLocks noChangeAspect="1" noChangeArrowheads="1"/>
          </p:cNvPicPr>
          <p:nvPr/>
        </p:nvPicPr>
        <p:blipFill>
          <a:blip r:embed="rId3" cstate="print"/>
          <a:srcRect l="4739" t="15364" r="48802" b="6693"/>
          <a:stretch>
            <a:fillRect/>
          </a:stretch>
        </p:blipFill>
        <p:spPr bwMode="auto">
          <a:xfrm>
            <a:off x="500034" y="1857364"/>
            <a:ext cx="3556047" cy="4346612"/>
          </a:xfrm>
          <a:prstGeom prst="rect">
            <a:avLst/>
          </a:prstGeom>
          <a:noFill/>
          <a:ln w="9525">
            <a:noFill/>
            <a:miter lim="800000"/>
            <a:headEnd/>
            <a:tailEnd/>
          </a:ln>
          <a:effectLst/>
        </p:spPr>
      </p:pic>
      <p:sp>
        <p:nvSpPr>
          <p:cNvPr id="242692" name="Rectangle 4"/>
          <p:cNvSpPr>
            <a:spLocks noChangeArrowheads="1"/>
          </p:cNvSpPr>
          <p:nvPr/>
        </p:nvSpPr>
        <p:spPr bwMode="auto">
          <a:xfrm>
            <a:off x="4572000" y="285728"/>
            <a:ext cx="4210054" cy="914400"/>
          </a:xfrm>
          <a:prstGeom prst="rect">
            <a:avLst/>
          </a:prstGeom>
          <a:noFill/>
          <a:ln w="9525">
            <a:noFill/>
            <a:miter lim="800000"/>
            <a:headEnd/>
            <a:tailEnd/>
          </a:ln>
          <a:effectLst/>
        </p:spPr>
        <p:txBody>
          <a:bodyPr anchor="ctr"/>
          <a:lstStyle/>
          <a:p>
            <a:pPr algn="r" rtl="1">
              <a:lnSpc>
                <a:spcPct val="100000"/>
              </a:lnSpc>
            </a:pPr>
            <a:r>
              <a:rPr lang="fa-IR" sz="3200" b="0" dirty="0">
                <a:solidFill>
                  <a:schemeClr val="tx2"/>
                </a:solidFill>
                <a:latin typeface="Arial" charset="0"/>
                <a:cs typeface="B Titr" pitchFamily="2" charset="-78"/>
              </a:rPr>
              <a:t>عدم تمایز</a:t>
            </a:r>
            <a:endParaRPr lang="en-US" sz="3200" b="0" dirty="0">
              <a:solidFill>
                <a:schemeClr val="tx2"/>
              </a:solidFill>
              <a:latin typeface="Arial" charset="0"/>
              <a:cs typeface="B Titr" pitchFamily="2" charset="-78"/>
            </a:endParaRPr>
          </a:p>
        </p:txBody>
      </p:sp>
      <p:pic>
        <p:nvPicPr>
          <p:cNvPr id="6" name="Picture 3" descr="contrast example 2"/>
          <p:cNvPicPr>
            <a:picLocks noChangeAspect="1" noChangeArrowheads="1"/>
          </p:cNvPicPr>
          <p:nvPr/>
        </p:nvPicPr>
        <p:blipFill>
          <a:blip r:embed="rId4"/>
          <a:srcRect/>
          <a:stretch>
            <a:fillRect/>
          </a:stretch>
        </p:blipFill>
        <p:spPr bwMode="auto">
          <a:xfrm>
            <a:off x="4500562" y="1928802"/>
            <a:ext cx="3617912" cy="4267200"/>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043608" y="2743200"/>
            <a:ext cx="7451105" cy="2918048"/>
          </a:xfrm>
        </p:spPr>
        <p:style>
          <a:lnRef idx="2">
            <a:schemeClr val="accent5">
              <a:shade val="50000"/>
            </a:schemeClr>
          </a:lnRef>
          <a:fillRef idx="1">
            <a:schemeClr val="accent5"/>
          </a:fillRef>
          <a:effectRef idx="0">
            <a:schemeClr val="accent5"/>
          </a:effectRef>
          <a:fontRef idx="minor">
            <a:schemeClr val="lt1"/>
          </a:fontRef>
        </p:style>
        <p:txBody>
          <a:bodyPr>
            <a:noAutofit/>
          </a:bodyPr>
          <a:lstStyle/>
          <a:p>
            <a:r>
              <a:rPr lang="fa-IR" sz="5400" b="1" dirty="0" smtClean="0">
                <a:solidFill>
                  <a:srgbClr val="FF0000"/>
                </a:solidFill>
                <a:cs typeface="B Lotus" pitchFamily="2" charset="-78"/>
              </a:rPr>
              <a:t>اگر ورزش براي افراد غيرمعلول مستحب است براي معلولين واجب مي‌باشد</a:t>
            </a:r>
            <a:endParaRPr lang="en-US" sz="5400" b="1" dirty="0">
              <a:solidFill>
                <a:srgbClr val="FF0000"/>
              </a:solidFill>
              <a:cs typeface="B Lotus" pitchFamily="2" charset="-78"/>
            </a:endParaRPr>
          </a:p>
        </p:txBody>
      </p:sp>
      <p:sp>
        <p:nvSpPr>
          <p:cNvPr id="3" name="Title 2"/>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ppt\ppt\132\02.jpg"/>
          <p:cNvPicPr>
            <a:picLocks noChangeAspect="1" noChangeArrowheads="1"/>
          </p:cNvPicPr>
          <p:nvPr/>
        </p:nvPicPr>
        <p:blipFill>
          <a:blip r:embed="rId2"/>
          <a:srcRect r="66155"/>
          <a:stretch>
            <a:fillRect/>
          </a:stretch>
        </p:blipFill>
        <p:spPr bwMode="auto">
          <a:xfrm rot="16200000" flipH="1">
            <a:off x="3714756" y="-3714756"/>
            <a:ext cx="1714488" cy="9144000"/>
          </a:xfrm>
          <a:prstGeom prst="rect">
            <a:avLst/>
          </a:prstGeom>
          <a:noFill/>
        </p:spPr>
      </p:pic>
      <p:pic>
        <p:nvPicPr>
          <p:cNvPr id="243714" name="Picture 2" descr="Image Preview"/>
          <p:cNvPicPr>
            <a:picLocks noChangeAspect="1" noChangeArrowheads="1"/>
          </p:cNvPicPr>
          <p:nvPr/>
        </p:nvPicPr>
        <p:blipFill>
          <a:blip r:embed="rId3"/>
          <a:srcRect/>
          <a:stretch>
            <a:fillRect/>
          </a:stretch>
        </p:blipFill>
        <p:spPr bwMode="auto">
          <a:xfrm>
            <a:off x="1142976" y="1500174"/>
            <a:ext cx="6477000" cy="4419600"/>
          </a:xfrm>
          <a:prstGeom prst="rect">
            <a:avLst/>
          </a:prstGeom>
          <a:noFill/>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ppt\ppt\132\02.jpg"/>
          <p:cNvPicPr>
            <a:picLocks noChangeAspect="1" noChangeArrowheads="1"/>
          </p:cNvPicPr>
          <p:nvPr/>
        </p:nvPicPr>
        <p:blipFill>
          <a:blip r:embed="rId2"/>
          <a:srcRect r="66155"/>
          <a:stretch>
            <a:fillRect/>
          </a:stretch>
        </p:blipFill>
        <p:spPr bwMode="auto">
          <a:xfrm rot="16200000" flipH="1">
            <a:off x="3714756" y="-3714756"/>
            <a:ext cx="1714488" cy="9144000"/>
          </a:xfrm>
          <a:prstGeom prst="rect">
            <a:avLst/>
          </a:prstGeom>
          <a:noFill/>
        </p:spPr>
      </p:pic>
      <p:sp>
        <p:nvSpPr>
          <p:cNvPr id="222210" name="Rectangle 2"/>
          <p:cNvSpPr>
            <a:spLocks noChangeArrowheads="1"/>
          </p:cNvSpPr>
          <p:nvPr/>
        </p:nvSpPr>
        <p:spPr bwMode="auto">
          <a:xfrm>
            <a:off x="2285984" y="0"/>
            <a:ext cx="5638816" cy="914400"/>
          </a:xfrm>
          <a:prstGeom prst="rect">
            <a:avLst/>
          </a:prstGeom>
          <a:noFill/>
          <a:ln w="9525">
            <a:noFill/>
            <a:miter lim="800000"/>
            <a:headEnd/>
            <a:tailEnd/>
          </a:ln>
          <a:effectLst/>
        </p:spPr>
        <p:txBody>
          <a:bodyPr anchor="ctr"/>
          <a:lstStyle/>
          <a:p>
            <a:pPr algn="l" rtl="0">
              <a:lnSpc>
                <a:spcPct val="100000"/>
              </a:lnSpc>
            </a:pPr>
            <a:r>
              <a:rPr lang="en-US" sz="2800" b="0" dirty="0">
                <a:solidFill>
                  <a:schemeClr val="bg1"/>
                </a:solidFill>
                <a:latin typeface="Arial" charset="0"/>
                <a:cs typeface="Arial" charset="0"/>
              </a:rPr>
              <a:t>Visual Complexity</a:t>
            </a:r>
          </a:p>
        </p:txBody>
      </p:sp>
      <p:pic>
        <p:nvPicPr>
          <p:cNvPr id="222211" name="Picture 3" descr="visual business"/>
          <p:cNvPicPr>
            <a:picLocks noChangeAspect="1" noChangeArrowheads="1"/>
          </p:cNvPicPr>
          <p:nvPr/>
        </p:nvPicPr>
        <p:blipFill>
          <a:blip r:embed="rId3"/>
          <a:srcRect/>
          <a:stretch>
            <a:fillRect/>
          </a:stretch>
        </p:blipFill>
        <p:spPr bwMode="auto">
          <a:xfrm>
            <a:off x="0" y="1071546"/>
            <a:ext cx="9144000" cy="5786454"/>
          </a:xfrm>
          <a:prstGeom prst="rect">
            <a:avLst/>
          </a:prstGeom>
          <a:noFill/>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ppt\ppt\132\02.jpg"/>
          <p:cNvPicPr>
            <a:picLocks noChangeAspect="1" noChangeArrowheads="1"/>
          </p:cNvPicPr>
          <p:nvPr/>
        </p:nvPicPr>
        <p:blipFill>
          <a:blip r:embed="rId2"/>
          <a:srcRect r="66155"/>
          <a:stretch>
            <a:fillRect/>
          </a:stretch>
        </p:blipFill>
        <p:spPr bwMode="auto">
          <a:xfrm rot="16200000" flipH="1">
            <a:off x="3714756" y="-3714756"/>
            <a:ext cx="1714488" cy="9144000"/>
          </a:xfrm>
          <a:prstGeom prst="rect">
            <a:avLst/>
          </a:prstGeom>
          <a:noFill/>
        </p:spPr>
      </p:pic>
      <p:sp>
        <p:nvSpPr>
          <p:cNvPr id="2" name="Title 1"/>
          <p:cNvSpPr>
            <a:spLocks noGrp="1"/>
          </p:cNvSpPr>
          <p:nvPr>
            <p:ph type="title"/>
          </p:nvPr>
        </p:nvSpPr>
        <p:spPr>
          <a:xfrm>
            <a:off x="1643042" y="0"/>
            <a:ext cx="7115196" cy="1143000"/>
          </a:xfrm>
        </p:spPr>
        <p:txBody>
          <a:bodyPr/>
          <a:lstStyle/>
          <a:p>
            <a:pPr algn="r"/>
            <a:r>
              <a:rPr lang="fa-IR" sz="3200" b="1" dirty="0" smtClean="0">
                <a:solidFill>
                  <a:schemeClr val="bg1"/>
                </a:solidFill>
                <a:cs typeface="B Nazanin" pitchFamily="2" charset="-78"/>
              </a:rPr>
              <a:t>مشكلات فيزيولوژيكي رواني وحركتي صدمه ديدگان بينايي</a:t>
            </a:r>
            <a:endParaRPr lang="en-US" sz="3200" dirty="0">
              <a:solidFill>
                <a:schemeClr val="bg1"/>
              </a:solidFill>
            </a:endParaRPr>
          </a:p>
        </p:txBody>
      </p:sp>
      <p:sp>
        <p:nvSpPr>
          <p:cNvPr id="3" name="Content Placeholder 2"/>
          <p:cNvSpPr>
            <a:spLocks noGrp="1"/>
          </p:cNvSpPr>
          <p:nvPr>
            <p:ph idx="1"/>
          </p:nvPr>
        </p:nvSpPr>
        <p:spPr>
          <a:xfrm>
            <a:off x="500034" y="1643050"/>
            <a:ext cx="8358246" cy="5214950"/>
          </a:xfrm>
        </p:spPr>
        <p:txBody>
          <a:bodyPr>
            <a:normAutofit/>
          </a:bodyPr>
          <a:lstStyle/>
          <a:p>
            <a:pPr marL="457200" lvl="0" indent="-457200" algn="r" rtl="1">
              <a:buFont typeface="+mj-lt"/>
              <a:buAutoNum type="arabicPeriod"/>
            </a:pPr>
            <a:r>
              <a:rPr lang="fa-IR" sz="2400" dirty="0" smtClean="0">
                <a:cs typeface="B Nazanin" pitchFamily="2" charset="-78"/>
              </a:rPr>
              <a:t>افزايش اضطراب در آنها </a:t>
            </a:r>
            <a:endParaRPr lang="en-US" sz="2400" i="1" dirty="0" smtClean="0">
              <a:cs typeface="B Nazanin" pitchFamily="2" charset="-78"/>
            </a:endParaRPr>
          </a:p>
          <a:p>
            <a:pPr marL="457200" lvl="0" indent="-457200" algn="r" rtl="1">
              <a:buFont typeface="+mj-lt"/>
              <a:buAutoNum type="arabicPeriod"/>
            </a:pPr>
            <a:r>
              <a:rPr lang="fa-IR" sz="2400" dirty="0" smtClean="0">
                <a:cs typeface="B Nazanin" pitchFamily="2" charset="-78"/>
              </a:rPr>
              <a:t>ترس ازحركت آزادانه و عدم استقلال </a:t>
            </a:r>
            <a:endParaRPr lang="en-US" sz="2400" i="1" dirty="0" smtClean="0">
              <a:cs typeface="B Nazanin" pitchFamily="2" charset="-78"/>
            </a:endParaRPr>
          </a:p>
          <a:p>
            <a:pPr marL="457200" lvl="0" indent="-457200" algn="r" rtl="1">
              <a:buFont typeface="+mj-lt"/>
              <a:buAutoNum type="arabicPeriod"/>
            </a:pPr>
            <a:r>
              <a:rPr lang="fa-IR" sz="2400" dirty="0" smtClean="0">
                <a:cs typeface="B Nazanin" pitchFamily="2" charset="-78"/>
              </a:rPr>
              <a:t>مشكلات تعادلي و جهت يابي </a:t>
            </a:r>
            <a:endParaRPr lang="en-US" sz="2400" i="1" dirty="0" smtClean="0">
              <a:cs typeface="B Nazanin" pitchFamily="2" charset="-78"/>
            </a:endParaRPr>
          </a:p>
          <a:p>
            <a:pPr marL="457200" lvl="0" indent="-457200" algn="r" rtl="1">
              <a:buFont typeface="+mj-lt"/>
              <a:buAutoNum type="arabicPeriod"/>
            </a:pPr>
            <a:r>
              <a:rPr lang="fa-IR" sz="2400" dirty="0" smtClean="0">
                <a:cs typeface="B Nazanin" pitchFamily="2" charset="-78"/>
              </a:rPr>
              <a:t>حركات ناموزون و بدون ريتم </a:t>
            </a:r>
            <a:endParaRPr lang="en-US" sz="2400" i="1" dirty="0" smtClean="0">
              <a:cs typeface="B Nazanin" pitchFamily="2" charset="-78"/>
            </a:endParaRPr>
          </a:p>
          <a:p>
            <a:pPr marL="457200" lvl="0" indent="-457200" algn="r" rtl="1">
              <a:buFont typeface="+mj-lt"/>
              <a:buAutoNum type="arabicPeriod"/>
            </a:pPr>
            <a:r>
              <a:rPr lang="fa-IR" sz="2400" dirty="0" smtClean="0">
                <a:cs typeface="B Nazanin" pitchFamily="2" charset="-78"/>
              </a:rPr>
              <a:t>كمبود مهارتهاي حركتي به ويژه درسنين رشد</a:t>
            </a:r>
            <a:endParaRPr lang="en-US" sz="2400" i="1" dirty="0" smtClean="0">
              <a:cs typeface="B Nazanin" pitchFamily="2" charset="-78"/>
            </a:endParaRPr>
          </a:p>
          <a:p>
            <a:pPr marL="457200" lvl="0" indent="-457200" algn="r" rtl="1">
              <a:buFont typeface="+mj-lt"/>
              <a:buAutoNum type="arabicPeriod"/>
            </a:pPr>
            <a:r>
              <a:rPr lang="fa-IR" sz="2400" dirty="0" smtClean="0">
                <a:cs typeface="B Nazanin" pitchFamily="2" charset="-78"/>
              </a:rPr>
              <a:t>كم تحركي و به تبع آن ضعف دستگاه قلبي عروقي وتنفس وافزايش وزن</a:t>
            </a:r>
          </a:p>
          <a:p>
            <a:pPr marL="457200" lvl="0" indent="-457200" algn="r" rtl="1">
              <a:buFont typeface="+mj-lt"/>
              <a:buAutoNum type="arabicPeriod"/>
            </a:pPr>
            <a:r>
              <a:rPr lang="fa-IR" sz="2400" i="1" dirty="0" smtClean="0">
                <a:cs typeface="B Nazanin" pitchFamily="2" charset="-78"/>
              </a:rPr>
              <a:t>ضعف نگهداری، انقباض شدید عضلات در پوسچرهای ایستا</a:t>
            </a:r>
            <a:endParaRPr lang="en-US" sz="2400" i="1" dirty="0" smtClean="0">
              <a:cs typeface="B Nazanin" pitchFamily="2" charset="-78"/>
            </a:endParaRPr>
          </a:p>
          <a:p>
            <a:pPr marL="457200" lvl="0" indent="-457200" algn="r" rtl="1">
              <a:buFont typeface="+mj-lt"/>
              <a:buAutoNum type="arabicPeriod"/>
            </a:pPr>
            <a:r>
              <a:rPr lang="fa-IR" sz="2400" dirty="0" smtClean="0">
                <a:cs typeface="B Nazanin" pitchFamily="2" charset="-78"/>
              </a:rPr>
              <a:t>مشكلات پوسچر ازقبيل، ناهنجاري هاي ستون فقرات، اسكوليوز، كايفوز، سربه جلو، خم شدن تنه به جلو، راه رفتن پله اي، گام هاي كوتاه و... </a:t>
            </a:r>
            <a:endParaRPr lang="en-US" sz="2400" i="1" dirty="0" smtClean="0">
              <a:cs typeface="B Nazanin" pitchFamily="2" charset="-78"/>
            </a:endParaRPr>
          </a:p>
          <a:p>
            <a:pPr marL="457200" lvl="0" indent="-457200" algn="r" rtl="1">
              <a:buFont typeface="+mj-lt"/>
              <a:buAutoNum type="arabicPeriod"/>
            </a:pPr>
            <a:r>
              <a:rPr lang="fa-IR" sz="2400" dirty="0" smtClean="0">
                <a:solidFill>
                  <a:srgbClr val="00B0F0"/>
                </a:solidFill>
                <a:cs typeface="B Nazanin" pitchFamily="2" charset="-78"/>
              </a:rPr>
              <a:t>نابينايي‌گري يا حركات اضافي</a:t>
            </a:r>
            <a:r>
              <a:rPr lang="en-US" sz="2400" i="1" dirty="0" smtClean="0">
                <a:solidFill>
                  <a:srgbClr val="00B0F0"/>
                </a:solidFill>
                <a:cs typeface="B Nazanin" pitchFamily="2" charset="-78"/>
              </a:rPr>
              <a:t> </a:t>
            </a:r>
            <a:r>
              <a:rPr lang="en-US" sz="2400" i="1" dirty="0" err="1" smtClean="0">
                <a:solidFill>
                  <a:srgbClr val="00B0F0"/>
                </a:solidFill>
                <a:cs typeface="B Nazanin" pitchFamily="2" charset="-78"/>
              </a:rPr>
              <a:t>Blindism</a:t>
            </a:r>
            <a:r>
              <a:rPr lang="fa-IR" sz="2400" dirty="0" smtClean="0">
                <a:solidFill>
                  <a:srgbClr val="00B0F0"/>
                </a:solidFill>
                <a:cs typeface="B Nazanin" pitchFamily="2" charset="-78"/>
              </a:rPr>
              <a:t> كه نابينا درسروصورت يا با دست هايش انجام مي‌دهد. </a:t>
            </a:r>
            <a:endParaRPr lang="en-US" sz="2400" dirty="0" smtClean="0">
              <a:solidFill>
                <a:srgbClr val="00B0F0"/>
              </a:solidFill>
              <a:cs typeface="B Nazanin" pitchFamily="2" charset="-78"/>
            </a:endParaRPr>
          </a:p>
          <a:p>
            <a:pPr algn="r" rtl="1">
              <a:buNone/>
            </a:pPr>
            <a:endParaRPr lang="en-US" sz="2400" dirty="0">
              <a:cs typeface="B Nazanin" pitchFamily="2" charset="-78"/>
            </a:endParaRP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اهداف و وظایف ورزش با معلولین بینایی</a:t>
            </a:r>
            <a:endParaRPr lang="en-US" dirty="0"/>
          </a:p>
        </p:txBody>
      </p:sp>
      <p:sp>
        <p:nvSpPr>
          <p:cNvPr id="3" name="Content Placeholder 2"/>
          <p:cNvSpPr>
            <a:spLocks noGrp="1"/>
          </p:cNvSpPr>
          <p:nvPr>
            <p:ph sz="quarter" idx="1"/>
          </p:nvPr>
        </p:nvSpPr>
        <p:spPr/>
        <p:txBody>
          <a:bodyPr/>
          <a:lstStyle/>
          <a:p>
            <a:r>
              <a:rPr lang="fa-IR" dirty="0" smtClean="0"/>
              <a:t>استفاده احسن از باقیمانده بینایی</a:t>
            </a:r>
          </a:p>
          <a:p>
            <a:r>
              <a:rPr lang="fa-IR" dirty="0" smtClean="0"/>
              <a:t>ایجاد شرایط جهت تکامل طبیعی توانایی های حرکتی و روانی</a:t>
            </a:r>
          </a:p>
          <a:p>
            <a:r>
              <a:rPr lang="fa-IR" dirty="0" smtClean="0"/>
              <a:t>ایجاد حداکثر اطمینان در هنگام انجام حرکات</a:t>
            </a:r>
          </a:p>
          <a:p>
            <a:r>
              <a:rPr lang="fa-IR" dirty="0" smtClean="0"/>
              <a:t>استفاده بهینه از توانایی های موجود؛ شنوایی و لامسه</a:t>
            </a:r>
          </a:p>
          <a:p>
            <a:r>
              <a:rPr lang="fa-IR" dirty="0" smtClean="0"/>
              <a:t>کاهش ترس و افزایش استقلال در انجام حرکات</a:t>
            </a:r>
          </a:p>
          <a:p>
            <a:r>
              <a:rPr lang="fa-IR" dirty="0" smtClean="0"/>
              <a:t>جبران کمبودهای تکاملی و ضعف های نگهداری</a:t>
            </a:r>
          </a:p>
          <a:p>
            <a:r>
              <a:rPr lang="fa-IR" dirty="0" smtClean="0"/>
              <a:t>افزایش اعتماد به نفس</a:t>
            </a:r>
          </a:p>
          <a:p>
            <a:r>
              <a:rPr lang="fa-IR" dirty="0" smtClean="0"/>
              <a:t>افزایش تجارب حرکتی و استفاده از وسایل توپ حلقه چوب و ...</a:t>
            </a:r>
            <a:endParaRPr lang="en-US" dirty="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اهداف و وظایف ورزش با معلولین بینایی</a:t>
            </a:r>
            <a:endParaRPr lang="en-US" dirty="0"/>
          </a:p>
        </p:txBody>
      </p:sp>
      <p:sp>
        <p:nvSpPr>
          <p:cNvPr id="3" name="Content Placeholder 2"/>
          <p:cNvSpPr>
            <a:spLocks noGrp="1"/>
          </p:cNvSpPr>
          <p:nvPr>
            <p:ph sz="quarter" idx="1"/>
          </p:nvPr>
        </p:nvSpPr>
        <p:spPr/>
        <p:txBody>
          <a:bodyPr/>
          <a:lstStyle/>
          <a:p>
            <a:r>
              <a:rPr lang="fa-IR" dirty="0" smtClean="0"/>
              <a:t>آموزش مهارت های حرکتی پایه (راه رفتن، پریدن، جهیدن، دویدن)</a:t>
            </a:r>
          </a:p>
          <a:p>
            <a:r>
              <a:rPr lang="fa-IR" dirty="0" smtClean="0"/>
              <a:t>بهبود كيفيت عمومي‌حركات در سنين جواني، ازطريق آموزش رشته هاي ورزشي مخصوص</a:t>
            </a:r>
          </a:p>
          <a:p>
            <a:r>
              <a:rPr lang="fa-IR" dirty="0" smtClean="0"/>
              <a:t>حفظ تواناييهاي فيزيكي و رواني نابيناياني كه </a:t>
            </a:r>
            <a:r>
              <a:rPr lang="fa-IR" dirty="0" smtClean="0">
                <a:solidFill>
                  <a:srgbClr val="FF0000"/>
                </a:solidFill>
              </a:rPr>
              <a:t>درسنين بالا نابينا </a:t>
            </a:r>
            <a:r>
              <a:rPr lang="fa-IR" dirty="0" smtClean="0"/>
              <a:t>شده اند و كمك به غلبه برمحيط زندگي جديد ازطريق آموزش سيستماتيك حواس باقي مانده</a:t>
            </a:r>
          </a:p>
          <a:p>
            <a:endParaRPr lang="fa-IR" dirty="0" smtClean="0"/>
          </a:p>
          <a:p>
            <a:endParaRPr lang="fa-IR" dirty="0" smtClean="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ملاحظات ویژه در آموزش نابینایان</a:t>
            </a:r>
            <a:endParaRPr lang="en-US" dirty="0"/>
          </a:p>
        </p:txBody>
      </p:sp>
      <p:sp>
        <p:nvSpPr>
          <p:cNvPr id="3" name="Content Placeholder 2"/>
          <p:cNvSpPr>
            <a:spLocks noGrp="1"/>
          </p:cNvSpPr>
          <p:nvPr>
            <p:ph sz="quarter" idx="1"/>
          </p:nvPr>
        </p:nvSpPr>
        <p:spPr/>
        <p:txBody>
          <a:bodyPr/>
          <a:lstStyle/>
          <a:p>
            <a:r>
              <a:rPr lang="fa-IR" dirty="0" smtClean="0"/>
              <a:t>دريادگيري حركتي معلولين بينايي در درجه اول تغييراتي در نوع دريافت اطلاعات مي‌گذارند، داراي اهميت هستند.</a:t>
            </a:r>
          </a:p>
          <a:p>
            <a:r>
              <a:rPr lang="fa-IR" dirty="0" smtClean="0"/>
              <a:t>با توجه به درجه صدمه ديدگي حس بينايي، عده اي از معلولين بينايي قادرند يك حركت را به وسيله حس بينايي خود تشخيص دهند و از آن برداشتي هرچند كم پيدا كنند. شرط اساسي دراين جا اين است كه </a:t>
            </a:r>
            <a:r>
              <a:rPr lang="fa-IR" dirty="0" smtClean="0">
                <a:solidFill>
                  <a:srgbClr val="FF0000"/>
                </a:solidFill>
              </a:rPr>
              <a:t>نمايش آن حركت در نزديكي شخص </a:t>
            </a:r>
            <a:r>
              <a:rPr lang="fa-IR" dirty="0" smtClean="0"/>
              <a:t>انجام شود.</a:t>
            </a:r>
          </a:p>
          <a:p>
            <a:endParaRPr lang="en-US"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ملاحظات ویژه در آموزش نابینایان</a:t>
            </a:r>
            <a:endParaRPr lang="en-US" dirty="0"/>
          </a:p>
        </p:txBody>
      </p:sp>
      <p:sp>
        <p:nvSpPr>
          <p:cNvPr id="3" name="Content Placeholder 2"/>
          <p:cNvSpPr>
            <a:spLocks noGrp="1"/>
          </p:cNvSpPr>
          <p:nvPr>
            <p:ph sz="quarter" idx="1"/>
          </p:nvPr>
        </p:nvSpPr>
        <p:spPr/>
        <p:txBody>
          <a:bodyPr>
            <a:normAutofit fontScale="92500"/>
          </a:bodyPr>
          <a:lstStyle/>
          <a:p>
            <a:r>
              <a:rPr lang="fa-IR" dirty="0" smtClean="0"/>
              <a:t>در مورد نابينايان دريافت اطلاعات، بيشتراز طريق حس شنوايي و حس لامسه صورت مي‌گيرد. </a:t>
            </a:r>
          </a:p>
          <a:p>
            <a:r>
              <a:rPr lang="fa-IR" dirty="0" smtClean="0"/>
              <a:t>قاعدتا ازطريق اطلاعاتي است كه به صورت شفاهي به او داده مي‌شود.</a:t>
            </a:r>
          </a:p>
          <a:p>
            <a:r>
              <a:rPr lang="fa-IR" dirty="0" smtClean="0"/>
              <a:t>آسيب بينايي به خودي خود باعث هيچ گونه جبران يا افزايش درمهارت شنيداري اين افراد نمي‌شود.</a:t>
            </a:r>
          </a:p>
          <a:p>
            <a:r>
              <a:rPr lang="fa-IR" dirty="0" smtClean="0"/>
              <a:t>لازم است درسراسر دوره آموزشي، براي رشد مهارتهاي لمس فرصتهاي مناسب در اختيارشان قرارگيرد. </a:t>
            </a:r>
          </a:p>
          <a:p>
            <a:r>
              <a:rPr lang="fa-IR" dirty="0" smtClean="0"/>
              <a:t>همچنين به فرصتهايي براي رشد مهارتهاي مناسب درزمينه ادراك لمس نظيركنارهم قراردادن و جدا كردن اشكال وبا فتهاي مختلف نيازمند هستند.</a:t>
            </a:r>
            <a:endParaRPr lang="en-US" dirty="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خط بریل</a:t>
            </a:r>
            <a:endParaRPr lang="en-US" dirty="0"/>
          </a:p>
        </p:txBody>
      </p:sp>
      <p:sp>
        <p:nvSpPr>
          <p:cNvPr id="3" name="Content Placeholder 2"/>
          <p:cNvSpPr>
            <a:spLocks noGrp="1"/>
          </p:cNvSpPr>
          <p:nvPr>
            <p:ph sz="quarter" idx="1"/>
          </p:nvPr>
        </p:nvSpPr>
        <p:spPr/>
        <p:txBody>
          <a:bodyPr/>
          <a:lstStyle/>
          <a:p>
            <a:r>
              <a:rPr lang="fa-IR" dirty="0" smtClean="0"/>
              <a:t>هر کاراکتر یا سلول بریل از شش نقطه تشکیل شده که در یک مستطیل به صورت ۲ ستون سه نقطه‌ای کنار هم قرار می‌گیرند. هر سلول می‌تواند دو حالت برجسته یا غیر برجسته داشته باشد که جایگشت این دو حالت در شش نقطه مجموعاً ۶۴ حالت مختلف را ایجاد می‌کند. </a:t>
            </a:r>
            <a:endParaRPr lang="en-US" dirty="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r>
              <a:rPr lang="fa-IR" dirty="0" smtClean="0"/>
              <a:t>جهت ارجاع و نامگذاری، این نقطه‌ها را به ترتیب شماره‌گذاری می‌کنند. در زبان‌های راست به چپ، به طور استاندارد نقطه‌های سمت راست از بالا به پایین شماره ۱ تا ۳ و نقطه‌های سمت چپ، از بالا به پایین شماره ۴ تا ۶ را دارند. مثلاً برجسته بودن خانه‌های ۱-۳-۴ یعنی خانه بالا سمت راست، پایین سمت راست و بالا سمت چپ نماد حرف "م" یا در انگلیسی حرف </a:t>
            </a:r>
            <a:r>
              <a:rPr lang="en-US" dirty="0" smtClean="0"/>
              <a:t>m </a:t>
            </a:r>
            <a:r>
              <a:rPr lang="fa-IR" dirty="0" smtClean="0"/>
              <a:t>می‌باشد.</a:t>
            </a:r>
            <a:endParaRPr lang="en-US" dirty="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dirty="0"/>
          </a:p>
        </p:txBody>
      </p:sp>
      <p:pic>
        <p:nvPicPr>
          <p:cNvPr id="173058" name="Picture 2" descr="File:Braille W.svg"/>
          <p:cNvPicPr>
            <a:picLocks noChangeAspect="1" noChangeArrowheads="1"/>
          </p:cNvPicPr>
          <p:nvPr/>
        </p:nvPicPr>
        <p:blipFill>
          <a:blip r:embed="rId2"/>
          <a:srcRect/>
          <a:stretch>
            <a:fillRect/>
          </a:stretch>
        </p:blipFill>
        <p:spPr bwMode="auto">
          <a:xfrm>
            <a:off x="7286644" y="1500174"/>
            <a:ext cx="1466850" cy="2047876"/>
          </a:xfrm>
          <a:prstGeom prst="rect">
            <a:avLst/>
          </a:prstGeom>
          <a:noFill/>
        </p:spPr>
      </p:pic>
      <p:pic>
        <p:nvPicPr>
          <p:cNvPr id="173060" name="Picture 4" descr="File:Braille X.svg"/>
          <p:cNvPicPr>
            <a:picLocks noChangeAspect="1" noChangeArrowheads="1"/>
          </p:cNvPicPr>
          <p:nvPr/>
        </p:nvPicPr>
        <p:blipFill>
          <a:blip r:embed="rId3"/>
          <a:srcRect/>
          <a:stretch>
            <a:fillRect/>
          </a:stretch>
        </p:blipFill>
        <p:spPr bwMode="auto">
          <a:xfrm>
            <a:off x="357158" y="1571612"/>
            <a:ext cx="1466850" cy="2047876"/>
          </a:xfrm>
          <a:prstGeom prst="rect">
            <a:avLst/>
          </a:prstGeom>
          <a:noFill/>
        </p:spPr>
      </p:pic>
      <p:sp>
        <p:nvSpPr>
          <p:cNvPr id="6" name="TextBox 5"/>
          <p:cNvSpPr txBox="1"/>
          <p:nvPr/>
        </p:nvSpPr>
        <p:spPr>
          <a:xfrm>
            <a:off x="7786710" y="3357562"/>
            <a:ext cx="415498" cy="369332"/>
          </a:xfrm>
          <a:prstGeom prst="rect">
            <a:avLst/>
          </a:prstGeom>
          <a:noFill/>
        </p:spPr>
        <p:txBody>
          <a:bodyPr wrap="none" rtlCol="0">
            <a:spAutoFit/>
          </a:bodyPr>
          <a:lstStyle/>
          <a:p>
            <a:r>
              <a:rPr lang="en-US" dirty="0" smtClean="0"/>
              <a:t>W</a:t>
            </a:r>
            <a:endParaRPr lang="en-US" dirty="0"/>
          </a:p>
        </p:txBody>
      </p:sp>
      <p:sp>
        <p:nvSpPr>
          <p:cNvPr id="8" name="TextBox 7"/>
          <p:cNvSpPr txBox="1"/>
          <p:nvPr/>
        </p:nvSpPr>
        <p:spPr>
          <a:xfrm>
            <a:off x="857224" y="3357562"/>
            <a:ext cx="311304" cy="369332"/>
          </a:xfrm>
          <a:prstGeom prst="rect">
            <a:avLst/>
          </a:prstGeom>
          <a:noFill/>
        </p:spPr>
        <p:txBody>
          <a:bodyPr wrap="none" rtlCol="0">
            <a:spAutoFit/>
          </a:bodyPr>
          <a:lstStyle/>
          <a:p>
            <a:r>
              <a:rPr lang="en-US" dirty="0" smtClean="0"/>
              <a:t>X</a:t>
            </a:r>
            <a:endParaRPr lang="en-US" dirty="0"/>
          </a:p>
        </p:txBody>
      </p:sp>
      <p:pic>
        <p:nvPicPr>
          <p:cNvPr id="173062" name="Picture 6" descr="File:Braille Y.svg"/>
          <p:cNvPicPr>
            <a:picLocks noChangeAspect="1" noChangeArrowheads="1"/>
          </p:cNvPicPr>
          <p:nvPr/>
        </p:nvPicPr>
        <p:blipFill>
          <a:blip r:embed="rId4"/>
          <a:srcRect/>
          <a:stretch>
            <a:fillRect/>
          </a:stretch>
        </p:blipFill>
        <p:spPr bwMode="auto">
          <a:xfrm>
            <a:off x="3714744" y="1643050"/>
            <a:ext cx="1466850" cy="2047876"/>
          </a:xfrm>
          <a:prstGeom prst="rect">
            <a:avLst/>
          </a:prstGeom>
          <a:noFill/>
        </p:spPr>
      </p:pic>
      <p:sp>
        <p:nvSpPr>
          <p:cNvPr id="11" name="TextBox 10"/>
          <p:cNvSpPr txBox="1"/>
          <p:nvPr/>
        </p:nvSpPr>
        <p:spPr>
          <a:xfrm>
            <a:off x="4286248" y="3429000"/>
            <a:ext cx="311304" cy="369332"/>
          </a:xfrm>
          <a:prstGeom prst="rect">
            <a:avLst/>
          </a:prstGeom>
          <a:noFill/>
        </p:spPr>
        <p:txBody>
          <a:bodyPr wrap="none" rtlCol="0">
            <a:spAutoFit/>
          </a:bodyPr>
          <a:lstStyle/>
          <a:p>
            <a:r>
              <a:rPr lang="en-US" dirty="0" smtClean="0"/>
              <a:t>y</a:t>
            </a:r>
            <a:endParaRPr lang="en-US" dirty="0"/>
          </a:p>
        </p:txBody>
      </p:sp>
      <p:pic>
        <p:nvPicPr>
          <p:cNvPr id="173064" name="Picture 8" descr="File:Braille A1.svg"/>
          <p:cNvPicPr>
            <a:picLocks noChangeAspect="1" noChangeArrowheads="1"/>
          </p:cNvPicPr>
          <p:nvPr/>
        </p:nvPicPr>
        <p:blipFill>
          <a:blip r:embed="rId5"/>
          <a:srcRect/>
          <a:stretch>
            <a:fillRect/>
          </a:stretch>
        </p:blipFill>
        <p:spPr bwMode="auto">
          <a:xfrm>
            <a:off x="571472" y="4357694"/>
            <a:ext cx="1466850" cy="2047876"/>
          </a:xfrm>
          <a:prstGeom prst="rect">
            <a:avLst/>
          </a:prstGeom>
          <a:noFill/>
        </p:spPr>
      </p:pic>
      <p:sp>
        <p:nvSpPr>
          <p:cNvPr id="13" name="TextBox 12"/>
          <p:cNvSpPr txBox="1"/>
          <p:nvPr/>
        </p:nvSpPr>
        <p:spPr>
          <a:xfrm>
            <a:off x="1071538" y="6143644"/>
            <a:ext cx="311304" cy="369332"/>
          </a:xfrm>
          <a:prstGeom prst="rect">
            <a:avLst/>
          </a:prstGeom>
          <a:noFill/>
        </p:spPr>
        <p:txBody>
          <a:bodyPr wrap="none" rtlCol="0">
            <a:spAutoFit/>
          </a:bodyPr>
          <a:lstStyle/>
          <a:p>
            <a:r>
              <a:rPr lang="en-US" dirty="0" smtClean="0"/>
              <a:t>1</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normAutofit fontScale="90000"/>
          </a:bodyPr>
          <a:lstStyle/>
          <a:p>
            <a:pPr rtl="0"/>
            <a:r>
              <a:rPr lang="en-US" dirty="0"/>
              <a:t>Benefits of Sports for Individuals With Disabilities</a:t>
            </a:r>
          </a:p>
        </p:txBody>
      </p:sp>
      <p:sp>
        <p:nvSpPr>
          <p:cNvPr id="116739" name="Rectangle 3"/>
          <p:cNvSpPr>
            <a:spLocks noGrp="1" noChangeArrowheads="1"/>
          </p:cNvSpPr>
          <p:nvPr>
            <p:ph type="body" idx="1"/>
          </p:nvPr>
        </p:nvSpPr>
        <p:spPr/>
        <p:txBody>
          <a:bodyPr/>
          <a:lstStyle/>
          <a:p>
            <a:pPr rtl="0"/>
            <a:r>
              <a:rPr lang="en-US" sz="2400" dirty="0"/>
              <a:t>Health and fitness</a:t>
            </a:r>
          </a:p>
          <a:p>
            <a:pPr lvl="1" rtl="0">
              <a:buFontTx/>
              <a:buNone/>
            </a:pPr>
            <a:r>
              <a:rPr lang="en-US" sz="2000" dirty="0"/>
              <a:t>—Secondary conditions can be minimized.</a:t>
            </a:r>
          </a:p>
          <a:p>
            <a:pPr rtl="0"/>
            <a:r>
              <a:rPr lang="en-US" sz="2400" dirty="0"/>
              <a:t>Psychological value</a:t>
            </a:r>
          </a:p>
          <a:p>
            <a:pPr lvl="1" rtl="0">
              <a:buFontTx/>
              <a:buNone/>
            </a:pPr>
            <a:r>
              <a:rPr lang="en-US" sz="2000" dirty="0"/>
              <a:t>—Often the road to fulfillment begins when people realize that activity can be maintained.</a:t>
            </a:r>
          </a:p>
          <a:p>
            <a:pPr rtl="0"/>
            <a:r>
              <a:rPr lang="en-US" sz="2400" dirty="0"/>
              <a:t>Societal normalization</a:t>
            </a:r>
          </a:p>
          <a:p>
            <a:pPr lvl="1" rtl="0">
              <a:buFontTx/>
              <a:buNone/>
            </a:pPr>
            <a:r>
              <a:rPr lang="en-US" sz="2000" dirty="0"/>
              <a:t>—Public awareness of capabilities through the medium of sport.  Integration of athletes with and without disabilities.</a:t>
            </a:r>
          </a:p>
          <a:p>
            <a:pPr rtl="0"/>
            <a:r>
              <a:rPr lang="en-US" sz="2400" dirty="0"/>
              <a:t>Sports for sports’ sake</a:t>
            </a:r>
          </a:p>
          <a:p>
            <a:pPr lvl="1" rtl="0">
              <a:buFontTx/>
              <a:buNone/>
            </a:pPr>
            <a:r>
              <a:rPr lang="en-US" sz="2000" dirty="0"/>
              <a:t>—Participation for the sake of enjoyment.</a:t>
            </a:r>
          </a:p>
        </p:txBody>
      </p:sp>
    </p:spTree>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ppt\ppt\132\02.jpg"/>
          <p:cNvPicPr>
            <a:picLocks noChangeAspect="1" noChangeArrowheads="1"/>
          </p:cNvPicPr>
          <p:nvPr/>
        </p:nvPicPr>
        <p:blipFill>
          <a:blip r:embed="rId2"/>
          <a:srcRect r="66155"/>
          <a:stretch>
            <a:fillRect/>
          </a:stretch>
        </p:blipFill>
        <p:spPr bwMode="auto">
          <a:xfrm rot="16200000" flipH="1">
            <a:off x="3353477" y="-3353477"/>
            <a:ext cx="2437043" cy="9143999"/>
          </a:xfrm>
          <a:prstGeom prst="rect">
            <a:avLst/>
          </a:prstGeom>
          <a:noFill/>
        </p:spPr>
      </p:pic>
      <p:sp>
        <p:nvSpPr>
          <p:cNvPr id="92162" name="Rectangle 2"/>
          <p:cNvSpPr>
            <a:spLocks noGrp="1" noChangeArrowheads="1"/>
          </p:cNvSpPr>
          <p:nvPr>
            <p:ph type="title"/>
          </p:nvPr>
        </p:nvSpPr>
        <p:spPr>
          <a:xfrm>
            <a:off x="5429256" y="142852"/>
            <a:ext cx="3543296" cy="1143000"/>
          </a:xfrm>
        </p:spPr>
        <p:txBody>
          <a:bodyPr/>
          <a:lstStyle/>
          <a:p>
            <a:pPr algn="r" rtl="1"/>
            <a:r>
              <a:rPr lang="fa-IR" sz="3200" b="1" dirty="0">
                <a:solidFill>
                  <a:schemeClr val="bg1"/>
                </a:solidFill>
                <a:cs typeface="B Titr" pitchFamily="2" charset="-78"/>
              </a:rPr>
              <a:t>اصول مربیگری :</a:t>
            </a:r>
            <a:endParaRPr lang="en-US" sz="3200" b="1" dirty="0">
              <a:solidFill>
                <a:schemeClr val="bg1"/>
              </a:solidFill>
              <a:cs typeface="B Titr" pitchFamily="2" charset="-78"/>
            </a:endParaRPr>
          </a:p>
        </p:txBody>
      </p:sp>
      <p:sp>
        <p:nvSpPr>
          <p:cNvPr id="92163" name="Rectangle 3"/>
          <p:cNvSpPr>
            <a:spLocks noGrp="1" noChangeArrowheads="1"/>
          </p:cNvSpPr>
          <p:nvPr>
            <p:ph type="body" idx="1"/>
          </p:nvPr>
        </p:nvSpPr>
        <p:spPr>
          <a:xfrm>
            <a:off x="1000100" y="2285992"/>
            <a:ext cx="7153300" cy="4038600"/>
          </a:xfrm>
        </p:spPr>
        <p:txBody>
          <a:bodyPr/>
          <a:lstStyle/>
          <a:p>
            <a:pPr algn="r" rtl="1">
              <a:buFont typeface="Wingdings" pitchFamily="2" charset="2"/>
              <a:buNone/>
            </a:pPr>
            <a:r>
              <a:rPr lang="fa-IR" sz="3600" b="1" dirty="0">
                <a:solidFill>
                  <a:srgbClr val="0070C0"/>
                </a:solidFill>
                <a:cs typeface="B Nazanin" pitchFamily="2" charset="-78"/>
              </a:rPr>
              <a:t>1- قدرت کلام مربی </a:t>
            </a:r>
            <a:endParaRPr lang="en-US" sz="2800" b="1" dirty="0">
              <a:solidFill>
                <a:srgbClr val="0070C0"/>
              </a:solidFill>
              <a:cs typeface="B Nazanin" pitchFamily="2" charset="-78"/>
            </a:endParaRPr>
          </a:p>
          <a:p>
            <a:pPr algn="r" rtl="1">
              <a:buFont typeface="Wingdings" pitchFamily="2" charset="2"/>
              <a:buNone/>
            </a:pPr>
            <a:endParaRPr lang="fa-IR" sz="3600" b="1" dirty="0">
              <a:solidFill>
                <a:srgbClr val="0070C0"/>
              </a:solidFill>
              <a:cs typeface="B Nazanin" pitchFamily="2" charset="-78"/>
            </a:endParaRPr>
          </a:p>
          <a:p>
            <a:pPr algn="r" rtl="1">
              <a:buFont typeface="Wingdings" pitchFamily="2" charset="2"/>
              <a:buNone/>
            </a:pPr>
            <a:r>
              <a:rPr lang="fa-IR" sz="3600" b="1" dirty="0">
                <a:solidFill>
                  <a:srgbClr val="0070C0"/>
                </a:solidFill>
                <a:cs typeface="B Nazanin" pitchFamily="2" charset="-78"/>
              </a:rPr>
              <a:t>2- استفاده از روش بریلینگ</a:t>
            </a:r>
          </a:p>
          <a:p>
            <a:pPr algn="r" rtl="1">
              <a:buFont typeface="Wingdings" pitchFamily="2" charset="2"/>
              <a:buNone/>
            </a:pPr>
            <a:endParaRPr lang="fa-IR" sz="3600" b="1" dirty="0">
              <a:solidFill>
                <a:srgbClr val="0070C0"/>
              </a:solidFill>
              <a:cs typeface="B Nazanin" pitchFamily="2" charset="-78"/>
            </a:endParaRPr>
          </a:p>
          <a:p>
            <a:pPr algn="r" rtl="1">
              <a:buFont typeface="Wingdings" pitchFamily="2" charset="2"/>
              <a:buNone/>
            </a:pPr>
            <a:r>
              <a:rPr lang="fa-IR" sz="3600" b="1" dirty="0">
                <a:solidFill>
                  <a:srgbClr val="0070C0"/>
                </a:solidFill>
                <a:cs typeface="B Nazanin" pitchFamily="2" charset="-78"/>
              </a:rPr>
              <a:t>3-آموزش جهت یابی </a:t>
            </a:r>
            <a:endParaRPr lang="en-US" sz="3600" b="1" dirty="0">
              <a:solidFill>
                <a:srgbClr val="0070C0"/>
              </a:solidFill>
              <a:cs typeface="B Nazanin" pitchFamily="2" charset="-78"/>
            </a:endParaRP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D:\ppt\ppt\132\02.jpg"/>
          <p:cNvPicPr>
            <a:picLocks noChangeAspect="1" noChangeArrowheads="1"/>
          </p:cNvPicPr>
          <p:nvPr/>
        </p:nvPicPr>
        <p:blipFill>
          <a:blip r:embed="rId2"/>
          <a:srcRect r="66155"/>
          <a:stretch>
            <a:fillRect/>
          </a:stretch>
        </p:blipFill>
        <p:spPr bwMode="auto">
          <a:xfrm flipH="1">
            <a:off x="7316215" y="0"/>
            <a:ext cx="1827783" cy="6858000"/>
          </a:xfrm>
          <a:prstGeom prst="rect">
            <a:avLst/>
          </a:prstGeom>
          <a:noFill/>
        </p:spPr>
      </p:pic>
      <p:sp>
        <p:nvSpPr>
          <p:cNvPr id="29698" name="Title 1"/>
          <p:cNvSpPr>
            <a:spLocks noGrp="1"/>
          </p:cNvSpPr>
          <p:nvPr>
            <p:ph type="title"/>
          </p:nvPr>
        </p:nvSpPr>
        <p:spPr/>
        <p:txBody>
          <a:bodyPr/>
          <a:lstStyle/>
          <a:p>
            <a:endParaRPr lang="en-US" smtClean="0"/>
          </a:p>
        </p:txBody>
      </p:sp>
      <p:sp>
        <p:nvSpPr>
          <p:cNvPr id="29699" name="Content Placeholder 2"/>
          <p:cNvSpPr>
            <a:spLocks noGrp="1"/>
          </p:cNvSpPr>
          <p:nvPr>
            <p:ph idx="1"/>
          </p:nvPr>
        </p:nvSpPr>
        <p:spPr/>
        <p:txBody>
          <a:bodyPr/>
          <a:lstStyle/>
          <a:p>
            <a:endParaRPr lang="en-US" dirty="0" smtClean="0"/>
          </a:p>
        </p:txBody>
      </p:sp>
      <p:pic>
        <p:nvPicPr>
          <p:cNvPr id="29702" name="Picture 3" descr="C:\Documents and Settings\mr dehghan\My Documents\My Pictures\Blind Orientation\SDM_16-jumbo-stylus.jpg"/>
          <p:cNvPicPr>
            <a:picLocks noChangeAspect="1" noChangeArrowheads="1"/>
          </p:cNvPicPr>
          <p:nvPr/>
        </p:nvPicPr>
        <p:blipFill>
          <a:blip r:embed="rId3"/>
          <a:srcRect/>
          <a:stretch>
            <a:fillRect/>
          </a:stretch>
        </p:blipFill>
        <p:spPr bwMode="auto">
          <a:xfrm>
            <a:off x="4500562" y="2071678"/>
            <a:ext cx="2781294" cy="4537135"/>
          </a:xfrm>
          <a:prstGeom prst="rect">
            <a:avLst/>
          </a:prstGeom>
          <a:noFill/>
          <a:ln w="9525">
            <a:noFill/>
            <a:miter lim="800000"/>
            <a:headEnd/>
            <a:tailEnd/>
          </a:ln>
        </p:spPr>
      </p:pic>
      <p:pic>
        <p:nvPicPr>
          <p:cNvPr id="29701" name="Picture 2" descr="C:\Documents and Settings\mr dehghan\My Documents\My Pictures\Blind Orientation\SDM_03-8-line-EZ.jpg"/>
          <p:cNvPicPr>
            <a:picLocks noChangeAspect="1" noChangeArrowheads="1"/>
          </p:cNvPicPr>
          <p:nvPr/>
        </p:nvPicPr>
        <p:blipFill>
          <a:blip r:embed="rId4"/>
          <a:srcRect/>
          <a:stretch>
            <a:fillRect/>
          </a:stretch>
        </p:blipFill>
        <p:spPr bwMode="auto">
          <a:xfrm>
            <a:off x="0" y="0"/>
            <a:ext cx="5643602" cy="399352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442913" y="1898650"/>
            <a:ext cx="8243887" cy="1314450"/>
          </a:xfrm>
        </p:spPr>
        <p:txBody>
          <a:bodyPr>
            <a:noAutofit/>
          </a:bodyPr>
          <a:lstStyle/>
          <a:p>
            <a:pPr algn="just"/>
            <a:r>
              <a:rPr lang="fa-IR" dirty="0"/>
              <a:t>گلبال:</a:t>
            </a:r>
            <a:br>
              <a:rPr lang="fa-IR" dirty="0"/>
            </a:br>
            <a:r>
              <a:rPr lang="fa-IR" dirty="0"/>
              <a:t/>
            </a:r>
            <a:br>
              <a:rPr lang="fa-IR" dirty="0"/>
            </a:br>
            <a:r>
              <a:rPr lang="ar-SA" sz="2800" dirty="0"/>
              <a:t>يكي از رشته هاي ويژه افراد نابينا وكم بينا گلبال است. ورزش گلبال به شكل خاصي طراحي شده كه مي‌توان ازآن دربرطرف كردن هرچه بيشترنيازهاي نابينايان ازجمله: هماهنگي حركات، قدرت، توانايي و استقامت استفاده نمود. هدف نهايي اين ورزش مانند سايررشته هاي ورزشي نابينايان متضمن استقلال فردي وسلامت جسمي‌فرد نابينا وكم بينا مي‌باشد.</a:t>
            </a:r>
            <a:r>
              <a:rPr lang="ar-SA" dirty="0"/>
              <a:t> </a:t>
            </a:r>
            <a:endParaRPr lang="en-US" dirty="0"/>
          </a:p>
        </p:txBody>
      </p:sp>
      <p:graphicFrame>
        <p:nvGraphicFramePr>
          <p:cNvPr id="122886" name="Object 6">
            <a:hlinkClick r:id="" action="ppaction://ole?verb=0"/>
          </p:cNvPr>
          <p:cNvGraphicFramePr>
            <a:graphicFrameLocks noGrp="1" noChangeAspect="1"/>
          </p:cNvGraphicFramePr>
          <p:nvPr>
            <p:ph sz="half" idx="1"/>
          </p:nvPr>
        </p:nvGraphicFramePr>
        <p:xfrm>
          <a:off x="3348038" y="5045075"/>
          <a:ext cx="2736850" cy="1812925"/>
        </p:xfrm>
        <a:graphic>
          <a:graphicData uri="http://schemas.openxmlformats.org/presentationml/2006/ole">
            <mc:AlternateContent xmlns:mc="http://schemas.openxmlformats.org/markup-compatibility/2006">
              <mc:Choice xmlns:v="urn:schemas-microsoft-com:vml" Requires="v">
                <p:oleObj spid="_x0000_s182480" name="Video Clip" r:id="rId3" imgW="2285714" imgH="1514686" progId="Package">
                  <p:embed/>
                </p:oleObj>
              </mc:Choice>
              <mc:Fallback>
                <p:oleObj name="Video Clip" r:id="rId3" imgW="2285714" imgH="1514686" progId="Package">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8038" y="5045075"/>
                        <a:ext cx="2736850" cy="181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22889" name="Picture 9" descr="CA6IPEFX"/>
          <p:cNvPicPr>
            <a:picLocks noGrp="1" noChangeAspect="1" noChangeArrowheads="1"/>
          </p:cNvPicPr>
          <p:nvPr>
            <p:ph sz="quarter" idx="2"/>
          </p:nvPr>
        </p:nvPicPr>
        <p:blipFill>
          <a:blip r:embed="rId5"/>
          <a:srcRect/>
          <a:stretch>
            <a:fillRect/>
          </a:stretch>
        </p:blipFill>
        <p:spPr>
          <a:xfrm>
            <a:off x="0" y="4681538"/>
            <a:ext cx="3132138" cy="2176462"/>
          </a:xfrm>
        </p:spPr>
      </p:pic>
      <p:pic>
        <p:nvPicPr>
          <p:cNvPr id="122891" name="Picture 11" descr="CA274FM3"/>
          <p:cNvPicPr>
            <a:picLocks noGrp="1" noChangeAspect="1" noChangeArrowheads="1"/>
          </p:cNvPicPr>
          <p:nvPr>
            <p:ph sz="quarter" idx="3"/>
          </p:nvPr>
        </p:nvPicPr>
        <p:blipFill>
          <a:blip r:embed="rId6"/>
          <a:srcRect/>
          <a:stretch>
            <a:fillRect/>
          </a:stretch>
        </p:blipFill>
        <p:spPr>
          <a:xfrm>
            <a:off x="6321425" y="4949825"/>
            <a:ext cx="2859088" cy="1935163"/>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2882"/>
                                        </p:tgtEl>
                                        <p:attrNameLst>
                                          <p:attrName>style.visibility</p:attrName>
                                        </p:attrNameLst>
                                      </p:cBhvr>
                                      <p:to>
                                        <p:strVal val="visible"/>
                                      </p:to>
                                    </p:set>
                                    <p:animEffect transition="in" filter="circle(in)">
                                      <p:cBhvr>
                                        <p:cTn id="7" dur="2000"/>
                                        <p:tgtEl>
                                          <p:spTgt spid="12288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2889"/>
                                        </p:tgtEl>
                                        <p:attrNameLst>
                                          <p:attrName>style.visibility</p:attrName>
                                        </p:attrNameLst>
                                      </p:cBhvr>
                                      <p:to>
                                        <p:strVal val="visible"/>
                                      </p:to>
                                    </p:set>
                                    <p:animEffect transition="in" filter="blinds(horizontal)">
                                      <p:cBhvr>
                                        <p:cTn id="12" dur="500"/>
                                        <p:tgtEl>
                                          <p:spTgt spid="12288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2891"/>
                                        </p:tgtEl>
                                        <p:attrNameLst>
                                          <p:attrName>style.visibility</p:attrName>
                                        </p:attrNameLst>
                                      </p:cBhvr>
                                      <p:to>
                                        <p:strVal val="visible"/>
                                      </p:to>
                                    </p:set>
                                    <p:animEffect transition="in" filter="blinds(horizontal)">
                                      <p:cBhvr>
                                        <p:cTn id="17" dur="500"/>
                                        <p:tgtEl>
                                          <p:spTgt spid="12289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22886"/>
                                        </p:tgtEl>
                                        <p:attrNameLst>
                                          <p:attrName>style.visibility</p:attrName>
                                        </p:attrNameLst>
                                      </p:cBhvr>
                                      <p:to>
                                        <p:strVal val="visible"/>
                                      </p:to>
                                    </p:set>
                                    <p:animEffect transition="in" filter="blinds(horizontal)">
                                      <p:cBhvr>
                                        <p:cTn id="22" dur="500"/>
                                        <p:tgtEl>
                                          <p:spTgt spid="1228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2"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r>
              <a:rPr lang="fa-IR"/>
              <a:t>زمين وابعاد آن:</a:t>
            </a:r>
            <a:endParaRPr lang="en-US"/>
          </a:p>
        </p:txBody>
      </p:sp>
      <p:sp>
        <p:nvSpPr>
          <p:cNvPr id="124931" name="Rectangle 3"/>
          <p:cNvSpPr>
            <a:spLocks noGrp="1" noChangeArrowheads="1"/>
          </p:cNvSpPr>
          <p:nvPr>
            <p:ph type="body" sz="half" idx="1"/>
          </p:nvPr>
        </p:nvSpPr>
        <p:spPr>
          <a:xfrm>
            <a:off x="457200" y="1600200"/>
            <a:ext cx="8686800" cy="4456113"/>
          </a:xfrm>
        </p:spPr>
        <p:txBody>
          <a:bodyPr/>
          <a:lstStyle/>
          <a:p>
            <a:pPr algn="r" rtl="1"/>
            <a:r>
              <a:rPr lang="ar-SA" sz="2800" b="1"/>
              <a:t>منطقه تيمي(</a:t>
            </a:r>
            <a:r>
              <a:rPr lang="arn-CL" sz="2800" b="1" i="1"/>
              <a:t>Team area</a:t>
            </a:r>
            <a:r>
              <a:rPr lang="fa-IR" sz="2800"/>
              <a:t> )</a:t>
            </a:r>
          </a:p>
          <a:p>
            <a:pPr algn="r" rtl="1"/>
            <a:r>
              <a:rPr lang="ar-SA" sz="2800" b="1"/>
              <a:t>منطقه حمله،(پرتاب)</a:t>
            </a:r>
            <a:r>
              <a:rPr lang="ar-SA" sz="2800" b="1" i="1"/>
              <a:t>:</a:t>
            </a:r>
            <a:r>
              <a:rPr lang="fa-IR" sz="2800" b="1"/>
              <a:t> (</a:t>
            </a:r>
            <a:r>
              <a:rPr lang="arn-CL" sz="2800" b="1" i="1"/>
              <a:t>Landing Area</a:t>
            </a:r>
            <a:r>
              <a:rPr lang="fa-IR" sz="2800"/>
              <a:t> )</a:t>
            </a:r>
          </a:p>
          <a:p>
            <a:pPr algn="r" rtl="1"/>
            <a:r>
              <a:rPr lang="ar-SA" sz="2800" b="1"/>
              <a:t>منطقه خنثي(</a:t>
            </a:r>
            <a:r>
              <a:rPr lang="en-US" sz="2800" b="1" i="1"/>
              <a:t>Neutral Area</a:t>
            </a:r>
            <a:r>
              <a:rPr lang="fa-IR" sz="2800" b="1"/>
              <a:t>)</a:t>
            </a:r>
            <a:r>
              <a:rPr lang="fa-IR" sz="2800"/>
              <a:t> </a:t>
            </a:r>
          </a:p>
          <a:p>
            <a:pPr algn="r" rtl="1"/>
            <a:endParaRPr lang="en-US" sz="2800"/>
          </a:p>
        </p:txBody>
      </p:sp>
      <p:pic>
        <p:nvPicPr>
          <p:cNvPr id="124932" name="Picture 4" descr="زمين گلبال"/>
          <p:cNvPicPr>
            <a:picLocks noGrp="1" noChangeAspect="1" noChangeArrowheads="1"/>
          </p:cNvPicPr>
          <p:nvPr>
            <p:ph sz="quarter" idx="2"/>
          </p:nvPr>
        </p:nvPicPr>
        <p:blipFill>
          <a:blip r:embed="rId2"/>
          <a:srcRect/>
          <a:stretch>
            <a:fillRect/>
          </a:stretch>
        </p:blipFill>
        <p:spPr>
          <a:xfrm>
            <a:off x="0" y="1412875"/>
            <a:ext cx="2273300" cy="5445125"/>
          </a:xfrm>
        </p:spPr>
      </p:pic>
      <p:pic>
        <p:nvPicPr>
          <p:cNvPr id="124934" name="Picture 6" descr="goalball_court"/>
          <p:cNvPicPr>
            <a:picLocks noGrp="1" noChangeAspect="1" noChangeArrowheads="1"/>
          </p:cNvPicPr>
          <p:nvPr>
            <p:ph sz="quarter" idx="3"/>
          </p:nvPr>
        </p:nvPicPr>
        <p:blipFill>
          <a:blip r:embed="rId3"/>
          <a:srcRect/>
          <a:stretch>
            <a:fillRect/>
          </a:stretch>
        </p:blipFill>
        <p:spPr>
          <a:xfrm>
            <a:off x="2195513" y="4503738"/>
            <a:ext cx="6948487" cy="2354262"/>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4930"/>
                                        </p:tgtEl>
                                        <p:attrNameLst>
                                          <p:attrName>style.visibility</p:attrName>
                                        </p:attrNameLst>
                                      </p:cBhvr>
                                      <p:to>
                                        <p:strVal val="visible"/>
                                      </p:to>
                                    </p:set>
                                    <p:animEffect transition="in" filter="box(in)">
                                      <p:cBhvr>
                                        <p:cTn id="7" dur="500"/>
                                        <p:tgtEl>
                                          <p:spTgt spid="12493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24932"/>
                                        </p:tgtEl>
                                        <p:attrNameLst>
                                          <p:attrName>style.visibility</p:attrName>
                                        </p:attrNameLst>
                                      </p:cBhvr>
                                      <p:to>
                                        <p:strVal val="visible"/>
                                      </p:to>
                                    </p:set>
                                    <p:animEffect transition="in" filter="checkerboard(across)">
                                      <p:cBhvr>
                                        <p:cTn id="12" dur="500"/>
                                        <p:tgtEl>
                                          <p:spTgt spid="12493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24934"/>
                                        </p:tgtEl>
                                        <p:attrNameLst>
                                          <p:attrName>style.visibility</p:attrName>
                                        </p:attrNameLst>
                                      </p:cBhvr>
                                      <p:to>
                                        <p:strVal val="visible"/>
                                      </p:to>
                                    </p:set>
                                    <p:animEffect transition="in" filter="checkerboard(across)">
                                      <p:cBhvr>
                                        <p:cTn id="17" dur="500"/>
                                        <p:tgtEl>
                                          <p:spTgt spid="12493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24931">
                                            <p:txEl>
                                              <p:pRg st="0" end="0"/>
                                            </p:txEl>
                                          </p:spTgt>
                                        </p:tgtEl>
                                        <p:attrNameLst>
                                          <p:attrName>style.visibility</p:attrName>
                                        </p:attrNameLst>
                                      </p:cBhvr>
                                      <p:to>
                                        <p:strVal val="visible"/>
                                      </p:to>
                                    </p:set>
                                    <p:animEffect transition="in" filter="circle(in)">
                                      <p:cBhvr>
                                        <p:cTn id="22" dur="500"/>
                                        <p:tgtEl>
                                          <p:spTgt spid="12493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24931">
                                            <p:txEl>
                                              <p:pRg st="1" end="1"/>
                                            </p:txEl>
                                          </p:spTgt>
                                        </p:tgtEl>
                                        <p:attrNameLst>
                                          <p:attrName>style.visibility</p:attrName>
                                        </p:attrNameLst>
                                      </p:cBhvr>
                                      <p:to>
                                        <p:strVal val="visible"/>
                                      </p:to>
                                    </p:set>
                                    <p:animEffect transition="in" filter="circle(in)">
                                      <p:cBhvr>
                                        <p:cTn id="27" dur="500"/>
                                        <p:tgtEl>
                                          <p:spTgt spid="124931">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24931">
                                            <p:txEl>
                                              <p:pRg st="2" end="2"/>
                                            </p:txEl>
                                          </p:spTgt>
                                        </p:tgtEl>
                                        <p:attrNameLst>
                                          <p:attrName>style.visibility</p:attrName>
                                        </p:attrNameLst>
                                      </p:cBhvr>
                                      <p:to>
                                        <p:strVal val="visible"/>
                                      </p:to>
                                    </p:set>
                                    <p:animEffect transition="in" filter="circle(in)">
                                      <p:cBhvr>
                                        <p:cTn id="32" dur="500"/>
                                        <p:tgtEl>
                                          <p:spTgt spid="1249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0" grpId="0"/>
      <p:bldP spid="124931" grpId="0" build="p"/>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r>
              <a:rPr lang="fa-IR"/>
              <a:t>توپ:</a:t>
            </a:r>
            <a:endParaRPr lang="en-US"/>
          </a:p>
        </p:txBody>
      </p:sp>
      <p:sp>
        <p:nvSpPr>
          <p:cNvPr id="128003" name="Rectangle 3"/>
          <p:cNvSpPr>
            <a:spLocks noGrp="1" noChangeArrowheads="1"/>
          </p:cNvSpPr>
          <p:nvPr>
            <p:ph type="body" sz="half" idx="1"/>
          </p:nvPr>
        </p:nvSpPr>
        <p:spPr>
          <a:xfrm>
            <a:off x="457200" y="1600200"/>
            <a:ext cx="8435975" cy="4456113"/>
          </a:xfrm>
        </p:spPr>
        <p:txBody>
          <a:bodyPr/>
          <a:lstStyle/>
          <a:p>
            <a:pPr algn="r" rtl="1"/>
            <a:r>
              <a:rPr lang="ar-SA" sz="2800"/>
              <a:t>توپ گلبال وزني به اندازه 250/1 كيلوگرم دارد و زنگ دارمي‌باشد. محيط دايره توپ تقريباً 76 سانتي متروجنس توپ ازلاستيك سخت است كه بايد مورد تاييد كميته فني </a:t>
            </a:r>
            <a:r>
              <a:rPr lang="arn-CL" sz="2800" i="1"/>
              <a:t>IBSA</a:t>
            </a:r>
            <a:r>
              <a:rPr lang="ar-SA" sz="2800"/>
              <a:t> قرارگيرد. </a:t>
            </a:r>
            <a:endParaRPr lang="en-US" sz="2800"/>
          </a:p>
        </p:txBody>
      </p:sp>
      <p:pic>
        <p:nvPicPr>
          <p:cNvPr id="128004" name="Picture 4" descr="gb2"/>
          <p:cNvPicPr>
            <a:picLocks noGrp="1" noChangeAspect="1" noChangeArrowheads="1"/>
          </p:cNvPicPr>
          <p:nvPr>
            <p:ph sz="half" idx="2"/>
          </p:nvPr>
        </p:nvPicPr>
        <p:blipFill>
          <a:blip r:embed="rId2"/>
          <a:srcRect/>
          <a:stretch>
            <a:fillRect/>
          </a:stretch>
        </p:blipFill>
        <p:spPr>
          <a:xfrm>
            <a:off x="0" y="2940050"/>
            <a:ext cx="3635375" cy="3617913"/>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8002"/>
                                        </p:tgtEl>
                                        <p:attrNameLst>
                                          <p:attrName>style.visibility</p:attrName>
                                        </p:attrNameLst>
                                      </p:cBhvr>
                                      <p:to>
                                        <p:strVal val="visible"/>
                                      </p:to>
                                    </p:set>
                                    <p:animEffect transition="in" filter="box(in)">
                                      <p:cBhvr>
                                        <p:cTn id="7" dur="500"/>
                                        <p:tgtEl>
                                          <p:spTgt spid="12800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8004"/>
                                        </p:tgtEl>
                                        <p:attrNameLst>
                                          <p:attrName>style.visibility</p:attrName>
                                        </p:attrNameLst>
                                      </p:cBhvr>
                                      <p:to>
                                        <p:strVal val="visible"/>
                                      </p:to>
                                    </p:set>
                                    <p:animEffect transition="in" filter="circle(in)">
                                      <p:cBhvr>
                                        <p:cTn id="12" dur="2000"/>
                                        <p:tgtEl>
                                          <p:spTgt spid="12800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28003">
                                            <p:txEl>
                                              <p:pRg st="0" end="0"/>
                                            </p:txEl>
                                          </p:spTgt>
                                        </p:tgtEl>
                                        <p:attrNameLst>
                                          <p:attrName>style.visibility</p:attrName>
                                        </p:attrNameLst>
                                      </p:cBhvr>
                                      <p:to>
                                        <p:strVal val="visible"/>
                                      </p:to>
                                    </p:set>
                                    <p:animEffect transition="in" filter="checkerboard(across)">
                                      <p:cBhvr>
                                        <p:cTn id="17" dur="500"/>
                                        <p:tgtEl>
                                          <p:spTgt spid="1280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2"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442913" y="103188"/>
            <a:ext cx="8243887" cy="733425"/>
          </a:xfrm>
        </p:spPr>
        <p:txBody>
          <a:bodyPr>
            <a:normAutofit fontScale="90000"/>
          </a:bodyPr>
          <a:lstStyle/>
          <a:p>
            <a:r>
              <a:rPr lang="fa-IR"/>
              <a:t>چشم بند:</a:t>
            </a:r>
            <a:endParaRPr lang="en-US"/>
          </a:p>
        </p:txBody>
      </p:sp>
      <p:sp>
        <p:nvSpPr>
          <p:cNvPr id="132099" name="Rectangle 3"/>
          <p:cNvSpPr>
            <a:spLocks noGrp="1" noChangeArrowheads="1"/>
          </p:cNvSpPr>
          <p:nvPr>
            <p:ph type="body" sz="half" idx="1"/>
          </p:nvPr>
        </p:nvSpPr>
        <p:spPr>
          <a:xfrm>
            <a:off x="468313" y="1052513"/>
            <a:ext cx="8075612" cy="3629025"/>
          </a:xfrm>
        </p:spPr>
        <p:txBody>
          <a:bodyPr/>
          <a:lstStyle/>
          <a:p>
            <a:pPr algn="r" rtl="1">
              <a:lnSpc>
                <a:spcPct val="90000"/>
              </a:lnSpc>
            </a:pPr>
            <a:r>
              <a:rPr lang="ar-SA" sz="2800"/>
              <a:t>ازابتداي بازي تا پايان هرنيمه بازيكنان بايد چشم بند داشته باشند. اين قانون شامل وقت قانوني، وقت اضافه وپرتابهاي آزاد نيزمي‌شود. اگر بازيكني درطول بازي تعويض شود، بازيكن جديد نيزبايد چشم بند زده، داخل زمين بازي شود وبازيكن تعويض شده مي‌بايست تا محل نيمكت ذخيره چشم بند روي صورتش باشد. اين قانون درزمان قانوني بازي، زمان اضافي و پرتابهاي آزاد اعمال مي‌شود. در بازيهاي پاراالمپيك، قهرماني جهان ومنطقه اي و قهرماني كشوربازيكنان روي نيمكت ذخيره درزمان تايم اوت حق ورود به زمين را ندارند. </a:t>
            </a:r>
            <a:endParaRPr lang="en-US" sz="2800"/>
          </a:p>
        </p:txBody>
      </p:sp>
      <p:pic>
        <p:nvPicPr>
          <p:cNvPr id="132100" name="Picture 4" descr="gb3"/>
          <p:cNvPicPr>
            <a:picLocks noGrp="1" noChangeAspect="1" noChangeArrowheads="1"/>
          </p:cNvPicPr>
          <p:nvPr>
            <p:ph sz="half" idx="2"/>
          </p:nvPr>
        </p:nvPicPr>
        <p:blipFill>
          <a:blip r:embed="rId2"/>
          <a:srcRect/>
          <a:stretch>
            <a:fillRect/>
          </a:stretch>
        </p:blipFill>
        <p:spPr>
          <a:xfrm>
            <a:off x="0" y="4581525"/>
            <a:ext cx="2700338" cy="2347913"/>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2098"/>
                                        </p:tgtEl>
                                        <p:attrNameLst>
                                          <p:attrName>style.visibility</p:attrName>
                                        </p:attrNameLst>
                                      </p:cBhvr>
                                      <p:to>
                                        <p:strVal val="visible"/>
                                      </p:to>
                                    </p:set>
                                    <p:animEffect transition="in" filter="circle(in)">
                                      <p:cBhvr>
                                        <p:cTn id="7" dur="2000"/>
                                        <p:tgtEl>
                                          <p:spTgt spid="13209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2100"/>
                                        </p:tgtEl>
                                        <p:attrNameLst>
                                          <p:attrName>style.visibility</p:attrName>
                                        </p:attrNameLst>
                                      </p:cBhvr>
                                      <p:to>
                                        <p:strVal val="visible"/>
                                      </p:to>
                                    </p:set>
                                    <p:animEffect transition="in" filter="circle(in)">
                                      <p:cBhvr>
                                        <p:cTn id="12" dur="2000"/>
                                        <p:tgtEl>
                                          <p:spTgt spid="13210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32099">
                                            <p:txEl>
                                              <p:pRg st="0" end="0"/>
                                            </p:txEl>
                                          </p:spTgt>
                                        </p:tgtEl>
                                        <p:attrNameLst>
                                          <p:attrName>style.visibility</p:attrName>
                                        </p:attrNameLst>
                                      </p:cBhvr>
                                      <p:to>
                                        <p:strVal val="visible"/>
                                      </p:to>
                                    </p:set>
                                    <p:animEffect transition="in" filter="box(in)">
                                      <p:cBhvr>
                                        <p:cTn id="17" dur="500"/>
                                        <p:tgtEl>
                                          <p:spTgt spid="13209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098"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7" name="Rectangle 3"/>
          <p:cNvSpPr>
            <a:spLocks noGrp="1" noChangeArrowheads="1"/>
          </p:cNvSpPr>
          <p:nvPr>
            <p:ph type="body" sz="half" idx="1"/>
          </p:nvPr>
        </p:nvSpPr>
        <p:spPr>
          <a:xfrm>
            <a:off x="457200" y="1600200"/>
            <a:ext cx="8686800" cy="4456113"/>
          </a:xfrm>
        </p:spPr>
        <p:txBody>
          <a:bodyPr/>
          <a:lstStyle/>
          <a:p>
            <a:pPr algn="r" rtl="1"/>
            <a:r>
              <a:rPr lang="fa-IR" sz="2800"/>
              <a:t>مدت بازي </a:t>
            </a:r>
          </a:p>
          <a:p>
            <a:pPr algn="r" rtl="1"/>
            <a:r>
              <a:rPr lang="fa-IR" sz="2800"/>
              <a:t>راهنماي بازيكنان</a:t>
            </a:r>
          </a:p>
          <a:p>
            <a:pPr algn="r" rtl="1"/>
            <a:r>
              <a:rPr lang="fa-IR" sz="2800"/>
              <a:t>امتيازبندي</a:t>
            </a:r>
          </a:p>
          <a:p>
            <a:pPr algn="r" rtl="1"/>
            <a:r>
              <a:rPr lang="fa-IR" sz="2800"/>
              <a:t>پنالتي ها</a:t>
            </a:r>
            <a:endParaRPr lang="en-US" sz="2800"/>
          </a:p>
        </p:txBody>
      </p:sp>
      <p:pic>
        <p:nvPicPr>
          <p:cNvPr id="134148" name="Picture 4" descr="GoalBallCupWalsall2006025"/>
          <p:cNvPicPr>
            <a:picLocks noGrp="1" noChangeAspect="1" noChangeArrowheads="1"/>
          </p:cNvPicPr>
          <p:nvPr>
            <p:ph sz="quarter" idx="2"/>
          </p:nvPr>
        </p:nvPicPr>
        <p:blipFill>
          <a:blip r:embed="rId2"/>
          <a:srcRect/>
          <a:stretch>
            <a:fillRect/>
          </a:stretch>
        </p:blipFill>
        <p:spPr>
          <a:xfrm>
            <a:off x="0" y="3808413"/>
            <a:ext cx="4067175" cy="3049587"/>
          </a:xfrm>
        </p:spPr>
      </p:pic>
      <p:pic>
        <p:nvPicPr>
          <p:cNvPr id="134151" name="Picture 7" descr="587"/>
          <p:cNvPicPr>
            <a:picLocks noGrp="1" noChangeAspect="1" noChangeArrowheads="1"/>
          </p:cNvPicPr>
          <p:nvPr>
            <p:ph sz="quarter" idx="3"/>
          </p:nvPr>
        </p:nvPicPr>
        <p:blipFill>
          <a:blip r:embed="rId3"/>
          <a:srcRect/>
          <a:stretch>
            <a:fillRect/>
          </a:stretch>
        </p:blipFill>
        <p:spPr>
          <a:xfrm>
            <a:off x="5219700" y="3914775"/>
            <a:ext cx="3960813" cy="2970213"/>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134147">
                                            <p:txEl>
                                              <p:pRg st="0" end="0"/>
                                            </p:txEl>
                                          </p:spTgt>
                                        </p:tgtEl>
                                        <p:attrNameLst>
                                          <p:attrName>style.visibility</p:attrName>
                                        </p:attrNameLst>
                                      </p:cBhvr>
                                      <p:to>
                                        <p:strVal val="visible"/>
                                      </p:to>
                                    </p:set>
                                    <p:anim calcmode="lin" valueType="num">
                                      <p:cBhvr additive="base">
                                        <p:cTn id="7" dur="500" fill="hold"/>
                                        <p:tgtEl>
                                          <p:spTgt spid="1341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41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134147">
                                            <p:txEl>
                                              <p:pRg st="1" end="1"/>
                                            </p:txEl>
                                          </p:spTgt>
                                        </p:tgtEl>
                                        <p:attrNameLst>
                                          <p:attrName>style.visibility</p:attrName>
                                        </p:attrNameLst>
                                      </p:cBhvr>
                                      <p:to>
                                        <p:strVal val="visible"/>
                                      </p:to>
                                    </p:set>
                                    <p:anim calcmode="lin" valueType="num">
                                      <p:cBhvr additive="base">
                                        <p:cTn id="13" dur="500" fill="hold"/>
                                        <p:tgtEl>
                                          <p:spTgt spid="1341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41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grpId="0" nodeType="clickEffect">
                                  <p:stCondLst>
                                    <p:cond delay="0"/>
                                  </p:stCondLst>
                                  <p:childTnLst>
                                    <p:set>
                                      <p:cBhvr>
                                        <p:cTn id="18" dur="1" fill="hold">
                                          <p:stCondLst>
                                            <p:cond delay="0"/>
                                          </p:stCondLst>
                                        </p:cTn>
                                        <p:tgtEl>
                                          <p:spTgt spid="134147">
                                            <p:txEl>
                                              <p:pRg st="2" end="2"/>
                                            </p:txEl>
                                          </p:spTgt>
                                        </p:tgtEl>
                                        <p:attrNameLst>
                                          <p:attrName>style.visibility</p:attrName>
                                        </p:attrNameLst>
                                      </p:cBhvr>
                                      <p:to>
                                        <p:strVal val="visible"/>
                                      </p:to>
                                    </p:set>
                                    <p:anim calcmode="lin" valueType="num">
                                      <p:cBhvr additive="base">
                                        <p:cTn id="19" dur="500" fill="hold"/>
                                        <p:tgtEl>
                                          <p:spTgt spid="13414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41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7" presetClass="entr" presetSubtype="4" fill="hold" grpId="0" nodeType="clickEffect">
                                  <p:stCondLst>
                                    <p:cond delay="0"/>
                                  </p:stCondLst>
                                  <p:childTnLst>
                                    <p:set>
                                      <p:cBhvr>
                                        <p:cTn id="24" dur="1" fill="hold">
                                          <p:stCondLst>
                                            <p:cond delay="0"/>
                                          </p:stCondLst>
                                        </p:cTn>
                                        <p:tgtEl>
                                          <p:spTgt spid="134147">
                                            <p:txEl>
                                              <p:pRg st="3" end="3"/>
                                            </p:txEl>
                                          </p:spTgt>
                                        </p:tgtEl>
                                        <p:attrNameLst>
                                          <p:attrName>style.visibility</p:attrName>
                                        </p:attrNameLst>
                                      </p:cBhvr>
                                      <p:to>
                                        <p:strVal val="visible"/>
                                      </p:to>
                                    </p:set>
                                    <p:anim calcmode="lin" valueType="num">
                                      <p:cBhvr additive="base">
                                        <p:cTn id="25" dur="500" fill="hold"/>
                                        <p:tgtEl>
                                          <p:spTgt spid="13414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414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7" grpId="0" build="p"/>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4" name="Picture 2" descr="http://knol.google.com/k/-/-/zlpxd6laq4no/0wr9ll/goalball6.jpg"/>
          <p:cNvPicPr>
            <a:picLocks noChangeAspect="1" noChangeArrowheads="1"/>
          </p:cNvPicPr>
          <p:nvPr/>
        </p:nvPicPr>
        <p:blipFill>
          <a:blip r:embed="rId2"/>
          <a:srcRect/>
          <a:stretch>
            <a:fillRect/>
          </a:stretch>
        </p:blipFill>
        <p:spPr bwMode="auto">
          <a:xfrm>
            <a:off x="-214346" y="1857372"/>
            <a:ext cx="5000628" cy="5000628"/>
          </a:xfrm>
          <a:prstGeom prst="rect">
            <a:avLst/>
          </a:prstGeom>
          <a:noFill/>
          <a:ln w="9525">
            <a:noFill/>
            <a:miter lim="800000"/>
            <a:headEnd/>
            <a:tailEnd/>
          </a:ln>
        </p:spPr>
      </p:pic>
      <p:pic>
        <p:nvPicPr>
          <p:cNvPr id="32773" name="Picture 4" descr="http://www.hamshahrionline.ir/images/upload/news/pose/8904/Paraolampik-0405-as.jpg"/>
          <p:cNvPicPr>
            <a:picLocks noChangeAspect="1" noChangeArrowheads="1"/>
          </p:cNvPicPr>
          <p:nvPr/>
        </p:nvPicPr>
        <p:blipFill>
          <a:blip r:embed="rId3"/>
          <a:srcRect/>
          <a:stretch>
            <a:fillRect/>
          </a:stretch>
        </p:blipFill>
        <p:spPr bwMode="auto">
          <a:xfrm>
            <a:off x="4214810" y="0"/>
            <a:ext cx="4714875" cy="30591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endParaRPr lang="en-US" smtClean="0"/>
          </a:p>
        </p:txBody>
      </p:sp>
      <p:sp>
        <p:nvSpPr>
          <p:cNvPr id="16387" name="Content Placeholder 2"/>
          <p:cNvSpPr>
            <a:spLocks noGrp="1"/>
          </p:cNvSpPr>
          <p:nvPr>
            <p:ph idx="1"/>
          </p:nvPr>
        </p:nvSpPr>
        <p:spPr/>
        <p:txBody>
          <a:bodyPr/>
          <a:lstStyle/>
          <a:p>
            <a:endParaRPr lang="en-US" dirty="0" smtClean="0"/>
          </a:p>
        </p:txBody>
      </p:sp>
      <p:sp>
        <p:nvSpPr>
          <p:cNvPr id="16388" name="Slide Number Placeholder 3"/>
          <p:cNvSpPr>
            <a:spLocks noGrp="1"/>
          </p:cNvSpPr>
          <p:nvPr>
            <p:ph type="sldNum" sz="quarter" idx="12"/>
          </p:nvPr>
        </p:nvSpPr>
        <p:spPr>
          <a:noFill/>
        </p:spPr>
        <p:txBody>
          <a:bodyPr>
            <a:normAutofit fontScale="85000" lnSpcReduction="20000"/>
          </a:bodyPr>
          <a:lstStyle/>
          <a:p>
            <a:fld id="{DF7961AB-1EFE-4841-834C-DB29EA5AC2ED}" type="slidenum">
              <a:rPr lang="ar-SA" altLang="en-US">
                <a:cs typeface="Arial" pitchFamily="34" charset="0"/>
              </a:rPr>
              <a:pPr/>
              <a:t>128</a:t>
            </a:fld>
            <a:endParaRPr lang="en-US" altLang="en-US">
              <a:cs typeface="Arial" pitchFamily="34" charset="0"/>
            </a:endParaRPr>
          </a:p>
        </p:txBody>
      </p:sp>
      <p:pic>
        <p:nvPicPr>
          <p:cNvPr id="16389" name="Picture 2" descr="Walking down the street"/>
          <p:cNvPicPr>
            <a:picLocks noChangeAspect="1" noChangeArrowheads="1"/>
          </p:cNvPicPr>
          <p:nvPr/>
        </p:nvPicPr>
        <p:blipFill>
          <a:blip r:embed="rId2"/>
          <a:srcRect/>
          <a:stretch>
            <a:fillRect/>
          </a:stretch>
        </p:blipFill>
        <p:spPr bwMode="auto">
          <a:xfrm>
            <a:off x="6072198" y="0"/>
            <a:ext cx="2781300" cy="4143375"/>
          </a:xfrm>
          <a:prstGeom prst="rect">
            <a:avLst/>
          </a:prstGeom>
          <a:noFill/>
          <a:ln w="9525">
            <a:solidFill>
              <a:srgbClr val="00B0F0"/>
            </a:solidFill>
            <a:miter lim="800000"/>
            <a:headEnd/>
            <a:tailEnd/>
          </a:ln>
        </p:spPr>
      </p:pic>
      <p:pic>
        <p:nvPicPr>
          <p:cNvPr id="16390" name="Picture 4" descr="extended arm"/>
          <p:cNvPicPr>
            <a:picLocks noChangeAspect="1" noChangeArrowheads="1"/>
          </p:cNvPicPr>
          <p:nvPr/>
        </p:nvPicPr>
        <p:blipFill>
          <a:blip r:embed="rId3"/>
          <a:srcRect/>
          <a:stretch>
            <a:fillRect/>
          </a:stretch>
        </p:blipFill>
        <p:spPr bwMode="auto">
          <a:xfrm>
            <a:off x="3214678" y="1142984"/>
            <a:ext cx="2833688" cy="4264025"/>
          </a:xfrm>
          <a:prstGeom prst="rect">
            <a:avLst/>
          </a:prstGeom>
          <a:noFill/>
          <a:ln w="9525">
            <a:solidFill>
              <a:srgbClr val="00B0F0"/>
            </a:solidFill>
            <a:miter lim="800000"/>
            <a:headEnd/>
            <a:tailEnd/>
          </a:ln>
        </p:spPr>
      </p:pic>
      <p:pic>
        <p:nvPicPr>
          <p:cNvPr id="16391" name="Picture 6" descr="pace"/>
          <p:cNvPicPr>
            <a:picLocks noChangeAspect="1" noChangeArrowheads="1"/>
          </p:cNvPicPr>
          <p:nvPr/>
        </p:nvPicPr>
        <p:blipFill>
          <a:blip r:embed="rId4"/>
          <a:srcRect/>
          <a:stretch>
            <a:fillRect/>
          </a:stretch>
        </p:blipFill>
        <p:spPr bwMode="auto">
          <a:xfrm>
            <a:off x="285720" y="2357430"/>
            <a:ext cx="2905125" cy="4329112"/>
          </a:xfrm>
          <a:prstGeom prst="rect">
            <a:avLst/>
          </a:prstGeom>
          <a:noFill/>
          <a:ln w="9525">
            <a:solidFill>
              <a:srgbClr val="00B0F0"/>
            </a:solidFill>
            <a:miter lim="800000"/>
            <a:headEnd/>
            <a:tailEnd/>
          </a:ln>
        </p:spPr>
      </p:pic>
    </p:spTree>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endParaRPr lang="en-US" smtClean="0"/>
          </a:p>
        </p:txBody>
      </p:sp>
      <p:sp>
        <p:nvSpPr>
          <p:cNvPr id="17411" name="Content Placeholder 2"/>
          <p:cNvSpPr>
            <a:spLocks noGrp="1"/>
          </p:cNvSpPr>
          <p:nvPr>
            <p:ph idx="1"/>
          </p:nvPr>
        </p:nvSpPr>
        <p:spPr/>
        <p:txBody>
          <a:bodyPr/>
          <a:lstStyle/>
          <a:p>
            <a:endParaRPr lang="en-US" dirty="0" smtClean="0"/>
          </a:p>
        </p:txBody>
      </p:sp>
      <p:sp>
        <p:nvSpPr>
          <p:cNvPr id="17412" name="Slide Number Placeholder 3"/>
          <p:cNvSpPr>
            <a:spLocks noGrp="1"/>
          </p:cNvSpPr>
          <p:nvPr>
            <p:ph type="sldNum" sz="quarter" idx="12"/>
          </p:nvPr>
        </p:nvSpPr>
        <p:spPr>
          <a:noFill/>
        </p:spPr>
        <p:txBody>
          <a:bodyPr>
            <a:normAutofit fontScale="85000" lnSpcReduction="20000"/>
          </a:bodyPr>
          <a:lstStyle/>
          <a:p>
            <a:fld id="{C05FC73C-0992-4387-95C5-94C8A23172B6}" type="slidenum">
              <a:rPr lang="ar-SA" altLang="en-US">
                <a:cs typeface="Arial" pitchFamily="34" charset="0"/>
              </a:rPr>
              <a:pPr/>
              <a:t>129</a:t>
            </a:fld>
            <a:endParaRPr lang="en-US" altLang="en-US">
              <a:cs typeface="Arial" pitchFamily="34" charset="0"/>
            </a:endParaRPr>
          </a:p>
        </p:txBody>
      </p:sp>
      <p:pic>
        <p:nvPicPr>
          <p:cNvPr id="17413" name="Picture 2" descr="stairs"/>
          <p:cNvPicPr>
            <a:picLocks noChangeAspect="1" noChangeArrowheads="1"/>
          </p:cNvPicPr>
          <p:nvPr/>
        </p:nvPicPr>
        <p:blipFill>
          <a:blip r:embed="rId2"/>
          <a:srcRect/>
          <a:stretch>
            <a:fillRect/>
          </a:stretch>
        </p:blipFill>
        <p:spPr bwMode="auto">
          <a:xfrm>
            <a:off x="5916817" y="0"/>
            <a:ext cx="3227183" cy="4857760"/>
          </a:xfrm>
          <a:prstGeom prst="rect">
            <a:avLst/>
          </a:prstGeom>
          <a:noFill/>
          <a:ln w="9525">
            <a:noFill/>
            <a:miter lim="800000"/>
            <a:headEnd/>
            <a:tailEnd/>
          </a:ln>
        </p:spPr>
      </p:pic>
      <p:pic>
        <p:nvPicPr>
          <p:cNvPr id="17415" name="Picture 6" descr="seating"/>
          <p:cNvPicPr>
            <a:picLocks noChangeAspect="1" noChangeArrowheads="1"/>
          </p:cNvPicPr>
          <p:nvPr/>
        </p:nvPicPr>
        <p:blipFill>
          <a:blip r:embed="rId3"/>
          <a:srcRect/>
          <a:stretch>
            <a:fillRect/>
          </a:stretch>
        </p:blipFill>
        <p:spPr bwMode="auto">
          <a:xfrm>
            <a:off x="0" y="0"/>
            <a:ext cx="3143250" cy="4981575"/>
          </a:xfrm>
          <a:prstGeom prst="rect">
            <a:avLst/>
          </a:prstGeom>
          <a:noFill/>
          <a:ln w="9525">
            <a:noFill/>
            <a:miter lim="800000"/>
            <a:headEnd/>
            <a:tailEnd/>
          </a:ln>
        </p:spPr>
      </p:pic>
      <p:pic>
        <p:nvPicPr>
          <p:cNvPr id="17414" name="Picture 4" descr="doors"/>
          <p:cNvPicPr>
            <a:picLocks noChangeAspect="1" noChangeArrowheads="1"/>
          </p:cNvPicPr>
          <p:nvPr/>
        </p:nvPicPr>
        <p:blipFill>
          <a:blip r:embed="rId4"/>
          <a:srcRect/>
          <a:stretch>
            <a:fillRect/>
          </a:stretch>
        </p:blipFill>
        <p:spPr bwMode="auto">
          <a:xfrm>
            <a:off x="3071802" y="4143356"/>
            <a:ext cx="4087333" cy="271464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تعریف معلولیت</a:t>
            </a:r>
            <a:endParaRPr lang="en-US" dirty="0"/>
          </a:p>
        </p:txBody>
      </p:sp>
      <p:sp>
        <p:nvSpPr>
          <p:cNvPr id="3" name="Content Placeholder 2"/>
          <p:cNvSpPr>
            <a:spLocks noGrp="1"/>
          </p:cNvSpPr>
          <p:nvPr>
            <p:ph sz="quarter" idx="1"/>
          </p:nvPr>
        </p:nvSpPr>
        <p:spPr/>
        <p:txBody>
          <a:bodyPr/>
          <a:lstStyle/>
          <a:p>
            <a:r>
              <a:rPr lang="fa-IR" dirty="0" smtClean="0"/>
              <a:t>ناهنجاری ها و نارسایی ها و ناتوانی هایی که برای یک انسان به وجود می آید در سه قالب قرار می گیرد.</a:t>
            </a:r>
          </a:p>
          <a:p>
            <a:pPr lvl="1"/>
            <a:r>
              <a:rPr lang="fa-IR" dirty="0" smtClean="0"/>
              <a:t>بیماری ها؛ که به وسیله دارو و حرکت و ... مداوا می شود.</a:t>
            </a:r>
          </a:p>
          <a:p>
            <a:pPr lvl="1"/>
            <a:r>
              <a:rPr lang="fa-IR" dirty="0" smtClean="0"/>
              <a:t>ضعف ها؛ که به وسیله تمرینات اصلاحی برطرف می شوند</a:t>
            </a:r>
          </a:p>
          <a:p>
            <a:pPr lvl="1"/>
            <a:r>
              <a:rPr lang="fa-IR" dirty="0" smtClean="0"/>
              <a:t>معلولیت ها؛ که قابل معالجه و مداوا نیستند.</a:t>
            </a:r>
            <a:endParaRPr lang="en-US" dirty="0"/>
          </a:p>
        </p:txBody>
      </p:sp>
      <p:pic>
        <p:nvPicPr>
          <p:cNvPr id="4" name="Picture 5" descr="akids"/>
          <p:cNvPicPr>
            <a:picLocks noChangeAspect="1" noChangeArrowheads="1"/>
          </p:cNvPicPr>
          <p:nvPr/>
        </p:nvPicPr>
        <p:blipFill>
          <a:blip r:embed="rId2" cstate="print"/>
          <a:srcRect/>
          <a:stretch>
            <a:fillRect/>
          </a:stretch>
        </p:blipFill>
        <p:spPr bwMode="auto">
          <a:xfrm>
            <a:off x="0" y="3628151"/>
            <a:ext cx="3131840" cy="322984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2" descr="Metal plates on the handrails with information in Braille or with raised symbols help visually impaired people to find the right platform.">
            <a:hlinkClick r:id="rId2"/>
          </p:cNvPr>
          <p:cNvPicPr>
            <a:picLocks noChangeAspect="1" noChangeArrowheads="1"/>
          </p:cNvPicPr>
          <p:nvPr/>
        </p:nvPicPr>
        <p:blipFill>
          <a:blip r:embed="rId3"/>
          <a:srcRect/>
          <a:stretch>
            <a:fillRect/>
          </a:stretch>
        </p:blipFill>
        <p:spPr bwMode="auto">
          <a:xfrm>
            <a:off x="0" y="3000373"/>
            <a:ext cx="5796956" cy="3857628"/>
          </a:xfrm>
          <a:prstGeom prst="rect">
            <a:avLst/>
          </a:prstGeom>
          <a:noFill/>
          <a:ln w="9525">
            <a:solidFill>
              <a:srgbClr val="00B0F0"/>
            </a:solidFill>
            <a:miter lim="800000"/>
            <a:headEnd/>
            <a:tailEnd/>
          </a:ln>
        </p:spPr>
      </p:pic>
      <p:sp>
        <p:nvSpPr>
          <p:cNvPr id="18435" name="Title 1"/>
          <p:cNvSpPr>
            <a:spLocks noGrp="1"/>
          </p:cNvSpPr>
          <p:nvPr>
            <p:ph type="title"/>
          </p:nvPr>
        </p:nvSpPr>
        <p:spPr/>
        <p:txBody>
          <a:bodyPr/>
          <a:lstStyle/>
          <a:p>
            <a:endParaRPr lang="en-US" smtClean="0"/>
          </a:p>
        </p:txBody>
      </p:sp>
      <p:sp>
        <p:nvSpPr>
          <p:cNvPr id="18436" name="Content Placeholder 2"/>
          <p:cNvSpPr>
            <a:spLocks noGrp="1"/>
          </p:cNvSpPr>
          <p:nvPr>
            <p:ph idx="1"/>
          </p:nvPr>
        </p:nvSpPr>
        <p:spPr/>
        <p:txBody>
          <a:bodyPr/>
          <a:lstStyle/>
          <a:p>
            <a:endParaRPr lang="en-US" dirty="0" smtClean="0"/>
          </a:p>
        </p:txBody>
      </p:sp>
      <p:pic>
        <p:nvPicPr>
          <p:cNvPr id="18438" name="Picture 14" descr="Photograph of a visually impaired person with a walking stick debarking from a commuter train equipped with a ramp covering the gap between the platform and the edge of the train's doorway."/>
          <p:cNvPicPr>
            <a:picLocks noChangeAspect="1" noChangeArrowheads="1"/>
          </p:cNvPicPr>
          <p:nvPr/>
        </p:nvPicPr>
        <p:blipFill>
          <a:blip r:embed="rId4"/>
          <a:srcRect/>
          <a:stretch>
            <a:fillRect/>
          </a:stretch>
        </p:blipFill>
        <p:spPr bwMode="auto">
          <a:xfrm>
            <a:off x="4210050" y="0"/>
            <a:ext cx="4933950" cy="4572000"/>
          </a:xfrm>
          <a:prstGeom prst="rect">
            <a:avLst/>
          </a:prstGeom>
          <a:noFill/>
          <a:ln w="9525">
            <a:solidFill>
              <a:srgbClr val="00B0F0"/>
            </a:solidFill>
            <a:miter lim="800000"/>
            <a:headEnd/>
            <a:tailEnd/>
          </a:ln>
        </p:spPr>
      </p:pic>
    </p:spTree>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52400"/>
            <a:ext cx="7772400" cy="1470025"/>
          </a:xfrm>
        </p:spPr>
        <p:txBody>
          <a:bodyPr/>
          <a:lstStyle/>
          <a:p>
            <a:r>
              <a:rPr lang="fa-IR" dirty="0" smtClean="0"/>
              <a:t>مسابقات نابینایان در پارالمپیک</a:t>
            </a:r>
            <a:endParaRPr lang="en-US" dirty="0"/>
          </a:p>
        </p:txBody>
      </p:sp>
      <p:sp>
        <p:nvSpPr>
          <p:cNvPr id="4" name="Rectangle 3"/>
          <p:cNvSpPr/>
          <p:nvPr/>
        </p:nvSpPr>
        <p:spPr>
          <a:xfrm>
            <a:off x="789709" y="1600200"/>
            <a:ext cx="8001000" cy="1477328"/>
          </a:xfrm>
          <a:prstGeom prst="rect">
            <a:avLst/>
          </a:prstGeom>
        </p:spPr>
        <p:txBody>
          <a:bodyPr wrap="square">
            <a:spAutoFit/>
          </a:bodyPr>
          <a:lstStyle/>
          <a:p>
            <a:pPr algn="r"/>
            <a:r>
              <a:rPr lang="fa-IR" dirty="0"/>
              <a:t>اولین مسابقات </a:t>
            </a:r>
            <a:r>
              <a:rPr lang="fa-IR" dirty="0" smtClean="0"/>
              <a:t>پارالمپیک </a:t>
            </a:r>
            <a:r>
              <a:rPr lang="fa-IR" dirty="0"/>
              <a:t>نابینایان در </a:t>
            </a:r>
            <a:r>
              <a:rPr lang="fa-IR" dirty="0" smtClean="0"/>
              <a:t>سال1976در </a:t>
            </a:r>
            <a:r>
              <a:rPr lang="fa-IR" u="sng" dirty="0" smtClean="0"/>
              <a:t>ترنتو </a:t>
            </a:r>
            <a:r>
              <a:rPr lang="fa-IR" dirty="0" smtClean="0"/>
              <a:t>برگزار </a:t>
            </a:r>
            <a:r>
              <a:rPr lang="fa-IR" dirty="0"/>
              <a:t>شد.</a:t>
            </a:r>
            <a:endParaRPr lang="en-US" dirty="0"/>
          </a:p>
          <a:p>
            <a:pPr algn="r"/>
            <a:r>
              <a:rPr lang="fa-IR" dirty="0" smtClean="0"/>
              <a:t>فدراس</a:t>
            </a:r>
            <a:r>
              <a:rPr lang="fa-IR" dirty="0"/>
              <a:t>ی</a:t>
            </a:r>
            <a:r>
              <a:rPr lang="fa-IR" dirty="0" smtClean="0"/>
              <a:t>ون </a:t>
            </a:r>
            <a:r>
              <a:rPr lang="fa-IR" dirty="0"/>
              <a:t>ورزشهای نابینایان از 15رشته </a:t>
            </a:r>
            <a:r>
              <a:rPr lang="fa-IR" dirty="0" smtClean="0"/>
              <a:t>تشکیل </a:t>
            </a:r>
            <a:r>
              <a:rPr lang="fa-IR" dirty="0"/>
              <a:t>میشود که این رشته ها شامل:</a:t>
            </a:r>
            <a:endParaRPr lang="en-US" dirty="0"/>
          </a:p>
          <a:p>
            <a:pPr algn="r"/>
            <a:r>
              <a:rPr lang="fa-IR" dirty="0" smtClean="0"/>
              <a:t>_شوتینگ_شودان_ اسکی </a:t>
            </a:r>
            <a:r>
              <a:rPr lang="fa-IR" dirty="0"/>
              <a:t>الپاین_فوتبال 5نفره_جودو_ بیاتلون_وزنه </a:t>
            </a:r>
            <a:r>
              <a:rPr lang="fa-IR" dirty="0" smtClean="0"/>
              <a:t>برداری _شنا_گلف_تنیس_گلبال-دو میدانی-قایق سواری-ژیمناستیک-شطرنج-دوچرخه سواری</a:t>
            </a:r>
          </a:p>
          <a:p>
            <a:pPr algn="r"/>
            <a:r>
              <a:rPr lang="fa-IR" dirty="0" smtClean="0"/>
              <a:t> </a:t>
            </a:r>
            <a:endParaRPr lang="en-US" dirty="0"/>
          </a:p>
        </p:txBody>
      </p:sp>
      <p:pic>
        <p:nvPicPr>
          <p:cNvPr id="1027" name="Picture 3" descr="C:\Users\Admin\Music\download (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5782" y="3200400"/>
            <a:ext cx="5235575" cy="345244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3537064"/>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0" y="304800"/>
            <a:ext cx="8229600" cy="1143000"/>
          </a:xfrm>
        </p:spPr>
        <p:txBody>
          <a:bodyPr/>
          <a:lstStyle/>
          <a:p>
            <a:r>
              <a:rPr lang="ar-SA" sz="4000" b="1" dirty="0">
                <a:solidFill>
                  <a:srgbClr val="483D8B"/>
                </a:solidFill>
                <a:ea typeface="Times New Roman"/>
                <a:cs typeface="Tahoma"/>
              </a:rPr>
              <a:t>گلبال</a:t>
            </a:r>
            <a:endParaRPr lang="en-US" dirty="0"/>
          </a:p>
        </p:txBody>
      </p:sp>
      <p:sp>
        <p:nvSpPr>
          <p:cNvPr id="3" name="Content Placeholder 2"/>
          <p:cNvSpPr>
            <a:spLocks noGrp="1"/>
          </p:cNvSpPr>
          <p:nvPr>
            <p:ph idx="1"/>
          </p:nvPr>
        </p:nvSpPr>
        <p:spPr>
          <a:xfrm>
            <a:off x="533400" y="1295400"/>
            <a:ext cx="8229600" cy="4525963"/>
          </a:xfrm>
        </p:spPr>
        <p:txBody>
          <a:bodyPr>
            <a:normAutofit/>
          </a:bodyPr>
          <a:lstStyle/>
          <a:p>
            <a:pPr marL="0" marR="0" algn="r" rtl="1">
              <a:lnSpc>
                <a:spcPct val="115000"/>
              </a:lnSpc>
              <a:spcBef>
                <a:spcPts val="0"/>
              </a:spcBef>
              <a:spcAft>
                <a:spcPts val="1000"/>
              </a:spcAft>
            </a:pPr>
            <a:r>
              <a:rPr lang="fa-IR" sz="1800" b="1" dirty="0">
                <a:ea typeface="Times New Roman"/>
                <a:cs typeface="Tahoma"/>
              </a:rPr>
              <a:t>گلبال</a:t>
            </a:r>
            <a:r>
              <a:rPr lang="fa-IR" sz="1800" dirty="0">
                <a:ea typeface="Times New Roman"/>
                <a:cs typeface="Tahoma"/>
              </a:rPr>
              <a:t> ورزشی طراحی شده برای نابینایان می‌باشد. این ورزش در سال ۱۹۴۶ توسط هانز لورنزن از </a:t>
            </a:r>
            <a:r>
              <a:rPr lang="fa-IR" sz="1800" u="sng" dirty="0">
                <a:solidFill>
                  <a:srgbClr val="0000FF"/>
                </a:solidFill>
                <a:ea typeface="Times New Roman"/>
                <a:cs typeface="Tahoma"/>
                <a:hlinkClick r:id="rId2" tooltip="اتریش"/>
              </a:rPr>
              <a:t>اتریش</a:t>
            </a:r>
            <a:r>
              <a:rPr lang="fa-IR" sz="1800" dirty="0">
                <a:ea typeface="Times New Roman"/>
                <a:cs typeface="Tahoma"/>
              </a:rPr>
              <a:t> و سپ ریندل از </a:t>
            </a:r>
            <a:r>
              <a:rPr lang="fa-IR" sz="1800" u="sng" dirty="0">
                <a:solidFill>
                  <a:srgbClr val="0000FF"/>
                </a:solidFill>
                <a:ea typeface="Times New Roman"/>
                <a:cs typeface="Tahoma"/>
                <a:hlinkClick r:id="rId3" tooltip="آلمان"/>
              </a:rPr>
              <a:t>آلمان</a:t>
            </a:r>
            <a:r>
              <a:rPr lang="fa-IR" sz="1800" dirty="0">
                <a:ea typeface="Times New Roman"/>
                <a:cs typeface="Tahoma"/>
              </a:rPr>
              <a:t> برای بازپروری سربازان نابیناشده در </a:t>
            </a:r>
            <a:r>
              <a:rPr lang="fa-IR" sz="1800" u="sng" dirty="0">
                <a:solidFill>
                  <a:srgbClr val="0000FF"/>
                </a:solidFill>
                <a:ea typeface="Times New Roman"/>
                <a:cs typeface="Tahoma"/>
                <a:hlinkClick r:id="rId4" tooltip="جنگ جهانی دوم"/>
              </a:rPr>
              <a:t>جنگ جهانی دوم</a:t>
            </a:r>
            <a:r>
              <a:rPr lang="fa-IR" sz="1800" dirty="0">
                <a:ea typeface="Times New Roman"/>
                <a:cs typeface="Tahoma"/>
              </a:rPr>
              <a:t> طراحی شد و از سال ۱۹۷۶ در بازی‌های پارالمپیک </a:t>
            </a:r>
            <a:r>
              <a:rPr lang="fa-IR" sz="1800" u="sng" dirty="0">
                <a:solidFill>
                  <a:srgbClr val="0000FF"/>
                </a:solidFill>
                <a:ea typeface="Times New Roman"/>
                <a:cs typeface="Tahoma"/>
                <a:hlinkClick r:id="rId5" tooltip="تورنتو"/>
              </a:rPr>
              <a:t>تورنتو</a:t>
            </a:r>
            <a:r>
              <a:rPr lang="fa-IR" sz="1800" dirty="0">
                <a:ea typeface="Times New Roman"/>
                <a:cs typeface="Tahoma"/>
              </a:rPr>
              <a:t> شرکت داده شد.</a:t>
            </a:r>
            <a:endParaRPr lang="en-US" sz="1800" dirty="0">
              <a:ea typeface="Calibri"/>
              <a:cs typeface="Arial"/>
            </a:endParaRPr>
          </a:p>
          <a:p>
            <a:pPr marL="0" marR="0" algn="r" rtl="1">
              <a:lnSpc>
                <a:spcPct val="115000"/>
              </a:lnSpc>
              <a:spcBef>
                <a:spcPts val="0"/>
              </a:spcBef>
              <a:spcAft>
                <a:spcPts val="1000"/>
              </a:spcAft>
            </a:pPr>
            <a:r>
              <a:rPr lang="fa-IR" sz="1800" dirty="0">
                <a:ea typeface="Times New Roman"/>
                <a:cs typeface="Tahoma"/>
              </a:rPr>
              <a:t>در این بازی که دو نیمه ده دقیقه‌ای دارد چشمان همه بازیکنان بسته‌است. در هر تیم ۳ نفر در زمین حاضرند که در نزدیکی دروازه خودی مستقرند و باید سعی کنند توپ را با دست به درون دروازه تیم مقابل بیاندازند.</a:t>
            </a:r>
            <a:endParaRPr lang="en-US" sz="1800" dirty="0">
              <a:ea typeface="Calibri"/>
              <a:cs typeface="Arial"/>
            </a:endParaRPr>
          </a:p>
          <a:p>
            <a:endParaRPr lang="en-US" dirty="0"/>
          </a:p>
        </p:txBody>
      </p:sp>
      <p:pic>
        <p:nvPicPr>
          <p:cNvPr id="5122" name="Picture 2" descr="H:\New folder\606451_13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0200" y="3810000"/>
            <a:ext cx="5686425"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296029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62400" y="-13855"/>
            <a:ext cx="7772400" cy="1470025"/>
          </a:xfrm>
        </p:spPr>
        <p:txBody>
          <a:bodyPr>
            <a:normAutofit fontScale="90000"/>
          </a:bodyPr>
          <a:lstStyle/>
          <a:p>
            <a:pPr rtl="1">
              <a:lnSpc>
                <a:spcPct val="115000"/>
              </a:lnSpc>
              <a:spcBef>
                <a:spcPts val="0"/>
              </a:spcBef>
            </a:pPr>
            <a:r>
              <a:rPr lang="ar-SA" b="1" dirty="0">
                <a:solidFill>
                  <a:srgbClr val="483D8B"/>
                </a:solidFill>
                <a:ea typeface="Times New Roman"/>
                <a:cs typeface="Tahoma"/>
              </a:rPr>
              <a:t>گلبال</a:t>
            </a:r>
            <a:r>
              <a:rPr lang="en-US" sz="3600" dirty="0">
                <a:ea typeface="Calibri"/>
                <a:cs typeface="Arial"/>
              </a:rPr>
              <a:t/>
            </a:r>
            <a:br>
              <a:rPr lang="en-US" sz="3600" dirty="0">
                <a:ea typeface="Calibri"/>
                <a:cs typeface="Arial"/>
              </a:rPr>
            </a:br>
            <a:r>
              <a:rPr lang="fa-IR" dirty="0" smtClean="0"/>
              <a:t> </a:t>
            </a:r>
            <a:endParaRPr lang="en-US" dirty="0"/>
          </a:p>
        </p:txBody>
      </p:sp>
      <p:sp>
        <p:nvSpPr>
          <p:cNvPr id="3" name="Subtitle 2"/>
          <p:cNvSpPr>
            <a:spLocks noGrp="1"/>
          </p:cNvSpPr>
          <p:nvPr>
            <p:ph type="subTitle" idx="1"/>
          </p:nvPr>
        </p:nvSpPr>
        <p:spPr>
          <a:xfrm>
            <a:off x="228600" y="762000"/>
            <a:ext cx="8610600" cy="4419600"/>
          </a:xfrm>
        </p:spPr>
        <p:txBody>
          <a:bodyPr>
            <a:noAutofit/>
          </a:bodyPr>
          <a:lstStyle/>
          <a:p>
            <a:pPr algn="r"/>
            <a:endParaRPr lang="fa-IR" sz="1800" b="1" dirty="0" smtClean="0">
              <a:solidFill>
                <a:schemeClr val="tx1"/>
              </a:solidFill>
              <a:cs typeface="B Nazanin" pitchFamily="2" charset="-78"/>
            </a:endParaRPr>
          </a:p>
          <a:p>
            <a:pPr algn="r"/>
            <a:endParaRPr lang="fa-IR" sz="1800" b="1" dirty="0" smtClean="0">
              <a:solidFill>
                <a:schemeClr val="tx1"/>
              </a:solidFill>
              <a:cs typeface="B Nazanin" pitchFamily="2" charset="-78"/>
            </a:endParaRPr>
          </a:p>
        </p:txBody>
      </p:sp>
      <p:sp>
        <p:nvSpPr>
          <p:cNvPr id="4" name="Rectangle 3"/>
          <p:cNvSpPr/>
          <p:nvPr/>
        </p:nvSpPr>
        <p:spPr>
          <a:xfrm>
            <a:off x="304800" y="1143001"/>
            <a:ext cx="8610600" cy="1754326"/>
          </a:xfrm>
          <a:prstGeom prst="rect">
            <a:avLst/>
          </a:prstGeom>
        </p:spPr>
        <p:txBody>
          <a:bodyPr wrap="square">
            <a:spAutoFit/>
          </a:bodyPr>
          <a:lstStyle/>
          <a:p>
            <a:pPr algn="r"/>
            <a:r>
              <a:rPr lang="ar-SA" dirty="0">
                <a:solidFill>
                  <a:srgbClr val="656565"/>
                </a:solidFill>
                <a:ea typeface="Times New Roman"/>
                <a:cs typeface="Tahoma"/>
              </a:rPr>
              <a:t>زمینی که در ورزش گلبال استفاده می شود مستطیل شکل است و </a:t>
            </a:r>
            <a:r>
              <a:rPr lang="ar-SA" dirty="0" smtClean="0">
                <a:solidFill>
                  <a:srgbClr val="656565"/>
                </a:solidFill>
                <a:ea typeface="Times New Roman"/>
                <a:cs typeface="Tahoma"/>
              </a:rPr>
              <a:t>ابع</a:t>
            </a:r>
            <a:r>
              <a:rPr lang="fa-IR" dirty="0" smtClean="0">
                <a:solidFill>
                  <a:srgbClr val="656565"/>
                </a:solidFill>
                <a:ea typeface="Times New Roman"/>
                <a:cs typeface="Tahoma"/>
              </a:rPr>
              <a:t>ا</a:t>
            </a:r>
            <a:r>
              <a:rPr lang="ar-SA" dirty="0" smtClean="0">
                <a:solidFill>
                  <a:srgbClr val="656565"/>
                </a:solidFill>
                <a:ea typeface="Times New Roman"/>
                <a:cs typeface="Tahoma"/>
              </a:rPr>
              <a:t>د </a:t>
            </a:r>
            <a:r>
              <a:rPr lang="ar-SA" dirty="0">
                <a:solidFill>
                  <a:srgbClr val="656565"/>
                </a:solidFill>
                <a:ea typeface="Times New Roman"/>
                <a:cs typeface="Tahoma"/>
              </a:rPr>
              <a:t>آن به طول 18 متر و عرض 9 متر می باشد </a:t>
            </a:r>
            <a:r>
              <a:rPr lang="ar-SA" dirty="0" smtClean="0">
                <a:solidFill>
                  <a:srgbClr val="656565"/>
                </a:solidFill>
                <a:ea typeface="Times New Roman"/>
                <a:cs typeface="Tahoma"/>
              </a:rPr>
              <a:t>که </a:t>
            </a:r>
            <a:r>
              <a:rPr lang="ar-SA" dirty="0">
                <a:solidFill>
                  <a:srgbClr val="656565"/>
                </a:solidFill>
                <a:ea typeface="Times New Roman"/>
                <a:cs typeface="Tahoma"/>
              </a:rPr>
              <a:t>با یک خط میانی به دو قسمت مساوی تقسیم می شود و در هر نیمه یک منطقه تیمی یک منطقه حمله و یک منطقه خنثی قرار دارد و هر منطقه 9 متر عرض و 3 متر عمق </a:t>
            </a:r>
            <a:r>
              <a:rPr lang="ar-SA" dirty="0" smtClean="0">
                <a:solidFill>
                  <a:srgbClr val="656565"/>
                </a:solidFill>
                <a:ea typeface="Times New Roman"/>
                <a:cs typeface="Tahoma"/>
              </a:rPr>
              <a:t>دا</a:t>
            </a:r>
            <a:r>
              <a:rPr lang="fa-IR" dirty="0" smtClean="0">
                <a:solidFill>
                  <a:srgbClr val="656565"/>
                </a:solidFill>
                <a:ea typeface="Times New Roman"/>
                <a:cs typeface="Tahoma"/>
              </a:rPr>
              <a:t>رد</a:t>
            </a:r>
            <a:r>
              <a:rPr lang="en-US" dirty="0">
                <a:solidFill>
                  <a:srgbClr val="656565"/>
                </a:solidFill>
                <a:latin typeface="Tahoma"/>
                <a:ea typeface="Times New Roman"/>
              </a:rPr>
              <a:t/>
            </a:r>
            <a:br>
              <a:rPr lang="en-US" dirty="0">
                <a:solidFill>
                  <a:srgbClr val="656565"/>
                </a:solidFill>
                <a:latin typeface="Tahoma"/>
                <a:ea typeface="Times New Roman"/>
              </a:rPr>
            </a:br>
            <a:r>
              <a:rPr lang="en-US" dirty="0">
                <a:solidFill>
                  <a:srgbClr val="656565"/>
                </a:solidFill>
                <a:latin typeface="Tahoma"/>
                <a:ea typeface="Times New Roman"/>
              </a:rPr>
              <a:t/>
            </a:r>
            <a:br>
              <a:rPr lang="en-US" dirty="0">
                <a:solidFill>
                  <a:srgbClr val="656565"/>
                </a:solidFill>
                <a:latin typeface="Tahoma"/>
                <a:ea typeface="Times New Roman"/>
              </a:rPr>
            </a:br>
            <a:endParaRPr lang="en-US" dirty="0"/>
          </a:p>
        </p:txBody>
      </p:sp>
      <p:pic>
        <p:nvPicPr>
          <p:cNvPr id="5" name="Picture 2" descr="H:\New folder\606450_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9033" y="2590800"/>
            <a:ext cx="6116637" cy="3959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6013313"/>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New folder\606448_57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3048000"/>
            <a:ext cx="5667375" cy="35528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95536" y="188640"/>
            <a:ext cx="8579138" cy="2246769"/>
          </a:xfrm>
          <a:prstGeom prst="rect">
            <a:avLst/>
          </a:prstGeom>
        </p:spPr>
        <p:txBody>
          <a:bodyPr wrap="square">
            <a:spAutoFit/>
          </a:bodyPr>
          <a:lstStyle/>
          <a:p>
            <a:pPr algn="r" rtl="1"/>
            <a:r>
              <a:rPr lang="fa-IR" sz="2000" dirty="0">
                <a:cs typeface="B Nazanin" panose="00000400000000000000" pitchFamily="2" charset="-78"/>
              </a:rPr>
              <a:t>منطقه تیمی محوطه جلوی دروازه </a:t>
            </a:r>
            <a:r>
              <a:rPr lang="fa-IR" sz="2000" dirty="0" err="1">
                <a:cs typeface="B Nazanin" panose="00000400000000000000" pitchFamily="2" charset="-78"/>
              </a:rPr>
              <a:t>هاست</a:t>
            </a:r>
            <a:r>
              <a:rPr lang="fa-IR" sz="2000" dirty="0">
                <a:cs typeface="B Nazanin" panose="00000400000000000000" pitchFamily="2" charset="-78"/>
              </a:rPr>
              <a:t> که از خط دروازه آغاز </a:t>
            </a:r>
            <a:r>
              <a:rPr lang="fa-IR" sz="2000" dirty="0" err="1">
                <a:cs typeface="B Nazanin" panose="00000400000000000000" pitchFamily="2" charset="-78"/>
              </a:rPr>
              <a:t>وتا</a:t>
            </a:r>
            <a:r>
              <a:rPr lang="fa-IR" sz="2000" dirty="0">
                <a:cs typeface="B Nazanin" panose="00000400000000000000" pitchFamily="2" charset="-78"/>
              </a:rPr>
              <a:t> خط 3متر امتداد دارد که در آن خطوطی که نشان دهنده ی محل استقرار بازیکنان است قرار داده شده است شامل :</a:t>
            </a:r>
            <a:br>
              <a:rPr lang="fa-IR" sz="2000" dirty="0">
                <a:cs typeface="B Nazanin" panose="00000400000000000000" pitchFamily="2" charset="-78"/>
              </a:rPr>
            </a:br>
            <a:r>
              <a:rPr lang="fa-IR" sz="2000" dirty="0" smtClean="0">
                <a:cs typeface="B Nazanin" panose="00000400000000000000" pitchFamily="2" charset="-78"/>
              </a:rPr>
              <a:t>دو </a:t>
            </a:r>
            <a:r>
              <a:rPr lang="fa-IR" sz="2000" dirty="0">
                <a:cs typeface="B Nazanin" panose="00000400000000000000" pitchFamily="2" charset="-78"/>
              </a:rPr>
              <a:t>خط به طول یک و نیم متر در طرفین محوطه تیمی که از خط کناری به سمت داخل محوطه کشیده شده </a:t>
            </a:r>
            <a:r>
              <a:rPr lang="fa-IR" sz="2000" dirty="0" err="1">
                <a:cs typeface="B Nazanin" panose="00000400000000000000" pitchFamily="2" charset="-78"/>
              </a:rPr>
              <a:t>اند</a:t>
            </a:r>
            <a:r>
              <a:rPr lang="fa-IR" sz="2000" dirty="0">
                <a:cs typeface="B Nazanin" panose="00000400000000000000" pitchFamily="2" charset="-78"/>
              </a:rPr>
              <a:t> و محل استقرار بازیکنان کناری </a:t>
            </a:r>
            <a:r>
              <a:rPr lang="fa-IR" sz="2000" dirty="0" err="1">
                <a:cs typeface="B Nazanin" panose="00000400000000000000" pitchFamily="2" charset="-78"/>
              </a:rPr>
              <a:t>اند</a:t>
            </a:r>
            <a:r>
              <a:rPr lang="fa-IR" sz="2000" dirty="0">
                <a:cs typeface="B Nazanin" panose="00000400000000000000" pitchFamily="2" charset="-78"/>
              </a:rPr>
              <a:t> و یک خط مرکزی به طول 50 سانتی متر که </a:t>
            </a:r>
            <a:r>
              <a:rPr lang="fa-IR" sz="2000" dirty="0" err="1">
                <a:cs typeface="B Nazanin" panose="00000400000000000000" pitchFamily="2" charset="-78"/>
              </a:rPr>
              <a:t>ازمرکز</a:t>
            </a:r>
            <a:r>
              <a:rPr lang="fa-IR" sz="2000" dirty="0">
                <a:cs typeface="B Nazanin" panose="00000400000000000000" pitchFamily="2" charset="-78"/>
              </a:rPr>
              <a:t> خط سه متر به سمت خط دروازه کشیده شده و نسبت به آن حالت عمودی دارد که محل قرار گرفتن یار وسط را مشخص می کند. به علاوه دو خط 15 سانتی متری هم وجود دارد که آن هم به طور عمودی از خط 3متر به سمت خط دروازه کشیده شده </a:t>
            </a:r>
            <a:r>
              <a:rPr lang="fa-IR" sz="2000" dirty="0" err="1">
                <a:cs typeface="B Nazanin" panose="00000400000000000000" pitchFamily="2" charset="-78"/>
              </a:rPr>
              <a:t>ویک</a:t>
            </a:r>
            <a:r>
              <a:rPr lang="fa-IR" sz="2000" dirty="0">
                <a:cs typeface="B Nazanin" panose="00000400000000000000" pitchFamily="2" charset="-78"/>
              </a:rPr>
              <a:t> و نیم متر با خط کناری زمین فاصله دارد </a:t>
            </a:r>
          </a:p>
        </p:txBody>
      </p:sp>
    </p:spTree>
    <p:extLst>
      <p:ext uri="{BB962C8B-B14F-4D97-AF65-F5344CB8AC3E}">
        <p14:creationId xmlns:p14="http://schemas.microsoft.com/office/powerpoint/2010/main" val="2518507548"/>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52400"/>
            <a:ext cx="8229600" cy="4525963"/>
          </a:xfrm>
        </p:spPr>
        <p:txBody>
          <a:bodyPr>
            <a:normAutofit/>
          </a:bodyPr>
          <a:lstStyle/>
          <a:p>
            <a:pPr algn="r"/>
            <a:r>
              <a:rPr lang="en-US" sz="2400" dirty="0">
                <a:solidFill>
                  <a:srgbClr val="656565"/>
                </a:solidFill>
                <a:latin typeface="Tahoma"/>
                <a:ea typeface="Times New Roman"/>
              </a:rPr>
              <a:t/>
            </a:r>
            <a:br>
              <a:rPr lang="en-US" sz="2400" dirty="0">
                <a:solidFill>
                  <a:srgbClr val="656565"/>
                </a:solidFill>
                <a:latin typeface="Tahoma"/>
                <a:ea typeface="Times New Roman"/>
              </a:rPr>
            </a:br>
            <a:r>
              <a:rPr lang="ar-SA" sz="2400" b="1" dirty="0">
                <a:solidFill>
                  <a:srgbClr val="483D8B"/>
                </a:solidFill>
                <a:ea typeface="Times New Roman"/>
                <a:cs typeface="Tahoma"/>
              </a:rPr>
              <a:t>منطقه حمله منطقه ی جلویی</a:t>
            </a:r>
            <a:r>
              <a:rPr lang="en-US" sz="2400" dirty="0">
                <a:solidFill>
                  <a:srgbClr val="656565"/>
                </a:solidFill>
                <a:latin typeface="Tahoma"/>
                <a:ea typeface="Times New Roman"/>
              </a:rPr>
              <a:t/>
            </a:r>
            <a:br>
              <a:rPr lang="en-US" sz="2400" dirty="0">
                <a:solidFill>
                  <a:srgbClr val="656565"/>
                </a:solidFill>
                <a:latin typeface="Tahoma"/>
                <a:ea typeface="Times New Roman"/>
              </a:rPr>
            </a:br>
            <a:r>
              <a:rPr lang="en-US" sz="2400" dirty="0">
                <a:solidFill>
                  <a:srgbClr val="656565"/>
                </a:solidFill>
                <a:latin typeface="Tahoma"/>
                <a:ea typeface="Times New Roman"/>
              </a:rPr>
              <a:t/>
            </a:r>
            <a:br>
              <a:rPr lang="en-US" sz="2400" dirty="0">
                <a:solidFill>
                  <a:srgbClr val="656565"/>
                </a:solidFill>
                <a:latin typeface="Tahoma"/>
                <a:ea typeface="Times New Roman"/>
              </a:rPr>
            </a:br>
            <a:r>
              <a:rPr lang="ar-SA" sz="2400" dirty="0">
                <a:solidFill>
                  <a:srgbClr val="656565"/>
                </a:solidFill>
                <a:latin typeface="Tahoma"/>
                <a:ea typeface="Times New Roman"/>
              </a:rPr>
              <a:t>منطقه ی تیمی است و ابعاد آن همان ابعاد منطقه ی تیمی است که </a:t>
            </a:r>
            <a:r>
              <a:rPr lang="ar-SA" sz="2400" dirty="0" smtClean="0">
                <a:solidFill>
                  <a:srgbClr val="656565"/>
                </a:solidFill>
                <a:latin typeface="Tahoma"/>
                <a:ea typeface="Times New Roman"/>
              </a:rPr>
              <a:t>باز</a:t>
            </a:r>
            <a:r>
              <a:rPr lang="fa-IR" sz="2400" dirty="0" smtClean="0">
                <a:solidFill>
                  <a:srgbClr val="656565"/>
                </a:solidFill>
                <a:latin typeface="Tahoma"/>
                <a:ea typeface="Times New Roman"/>
              </a:rPr>
              <a:t>ی</a:t>
            </a:r>
            <a:r>
              <a:rPr lang="ar-SA" sz="2400" dirty="0" smtClean="0">
                <a:solidFill>
                  <a:srgbClr val="656565"/>
                </a:solidFill>
                <a:latin typeface="Tahoma"/>
                <a:ea typeface="Times New Roman"/>
              </a:rPr>
              <a:t>کنان </a:t>
            </a:r>
            <a:r>
              <a:rPr lang="ar-SA" sz="2400" dirty="0">
                <a:solidFill>
                  <a:srgbClr val="656565"/>
                </a:solidFill>
                <a:latin typeface="Tahoma"/>
                <a:ea typeface="Times New Roman"/>
              </a:rPr>
              <a:t>تیم می توانند در هنگام پرتاب توپ به سمت تیم مقابل از منطقه ی تیمی خود خارج شده و وارد این منطقه شوند وتا خط شش متر جلو بیایند (البته توپ باید تا قبل از رسیدن به این خط با زمین برخورد کرده </a:t>
            </a:r>
            <a:r>
              <a:rPr lang="ar-SA" sz="2400" dirty="0" smtClean="0">
                <a:solidFill>
                  <a:srgbClr val="656565"/>
                </a:solidFill>
                <a:latin typeface="Tahoma"/>
                <a:ea typeface="Times New Roman"/>
              </a:rPr>
              <a:t>باشد</a:t>
            </a:r>
            <a:r>
              <a:rPr lang="fa-IR" sz="2400" dirty="0">
                <a:solidFill>
                  <a:srgbClr val="656565"/>
                </a:solidFill>
                <a:latin typeface="Tahoma"/>
                <a:ea typeface="Times New Roman"/>
              </a:rPr>
              <a:t>)</a:t>
            </a:r>
            <a:r>
              <a:rPr lang="en-US" sz="2400" dirty="0">
                <a:solidFill>
                  <a:srgbClr val="656565"/>
                </a:solidFill>
                <a:latin typeface="Tahoma"/>
                <a:ea typeface="Times New Roman"/>
              </a:rPr>
              <a:t/>
            </a:r>
            <a:br>
              <a:rPr lang="en-US" sz="2400" dirty="0">
                <a:solidFill>
                  <a:srgbClr val="656565"/>
                </a:solidFill>
                <a:latin typeface="Tahoma"/>
                <a:ea typeface="Times New Roman"/>
              </a:rPr>
            </a:br>
            <a:r>
              <a:rPr lang="ar-SA" sz="2400" dirty="0">
                <a:solidFill>
                  <a:srgbClr val="656565"/>
                </a:solidFill>
                <a:latin typeface="Tahoma"/>
                <a:ea typeface="Times New Roman"/>
              </a:rPr>
              <a:t>منطقه ی خنثی هم منطقه ی ما بین منطقه ی حمله ی دو تیم است که شش متر عمق </a:t>
            </a:r>
            <a:r>
              <a:rPr lang="ar-SA" sz="2400" dirty="0" smtClean="0">
                <a:solidFill>
                  <a:srgbClr val="656565"/>
                </a:solidFill>
                <a:latin typeface="Tahoma"/>
                <a:ea typeface="Times New Roman"/>
              </a:rPr>
              <a:t>دارد</a:t>
            </a:r>
            <a:r>
              <a:rPr lang="fa-IR" sz="2400" dirty="0">
                <a:solidFill>
                  <a:srgbClr val="656565"/>
                </a:solidFill>
                <a:latin typeface="Tahoma"/>
                <a:ea typeface="Times New Roman"/>
              </a:rPr>
              <a:t>.</a:t>
            </a:r>
            <a:r>
              <a:rPr lang="en-US" sz="2400" dirty="0">
                <a:solidFill>
                  <a:srgbClr val="656565"/>
                </a:solidFill>
                <a:latin typeface="Tahoma"/>
                <a:ea typeface="Times New Roman"/>
              </a:rPr>
              <a:t/>
            </a:r>
            <a:br>
              <a:rPr lang="en-US" sz="2400" dirty="0">
                <a:solidFill>
                  <a:srgbClr val="656565"/>
                </a:solidFill>
                <a:latin typeface="Tahoma"/>
                <a:ea typeface="Times New Roman"/>
              </a:rPr>
            </a:br>
            <a:endParaRPr lang="en-US" sz="2400" dirty="0"/>
          </a:p>
        </p:txBody>
      </p:sp>
      <p:pic>
        <p:nvPicPr>
          <p:cNvPr id="3074" name="Picture 2" descr="H:\New folder\606445_3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3380077"/>
            <a:ext cx="5429250" cy="3381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05046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52400"/>
            <a:ext cx="8229600" cy="4525963"/>
          </a:xfrm>
        </p:spPr>
        <p:txBody>
          <a:bodyPr>
            <a:normAutofit/>
          </a:bodyPr>
          <a:lstStyle/>
          <a:p>
            <a:pPr marL="0" algn="r">
              <a:lnSpc>
                <a:spcPct val="115000"/>
              </a:lnSpc>
              <a:spcBef>
                <a:spcPts val="0"/>
              </a:spcBef>
              <a:spcAft>
                <a:spcPts val="1000"/>
              </a:spcAft>
            </a:pPr>
            <a:r>
              <a:rPr lang="en-US" sz="2400" dirty="0">
                <a:solidFill>
                  <a:srgbClr val="656565"/>
                </a:solidFill>
                <a:latin typeface="Tahoma"/>
                <a:ea typeface="Times New Roman"/>
                <a:cs typeface="Arial"/>
              </a:rPr>
              <a:t/>
            </a:r>
            <a:br>
              <a:rPr lang="en-US" sz="2400" dirty="0">
                <a:solidFill>
                  <a:srgbClr val="656565"/>
                </a:solidFill>
                <a:latin typeface="Tahoma"/>
                <a:ea typeface="Times New Roman"/>
                <a:cs typeface="Arial"/>
              </a:rPr>
            </a:br>
            <a:r>
              <a:rPr lang="ar-SA" sz="2400" dirty="0">
                <a:solidFill>
                  <a:srgbClr val="656565"/>
                </a:solidFill>
                <a:latin typeface="Tahoma"/>
                <a:ea typeface="Times New Roman"/>
              </a:rPr>
              <a:t>توپ: توپ گلبال وزنی به اندازه </a:t>
            </a:r>
            <a:r>
              <a:rPr lang="fa-IR" sz="2400" dirty="0" smtClean="0">
                <a:solidFill>
                  <a:srgbClr val="656565"/>
                </a:solidFill>
                <a:latin typeface="Tahoma"/>
                <a:ea typeface="Times New Roman"/>
              </a:rPr>
              <a:t> 250/1</a:t>
            </a:r>
            <a:r>
              <a:rPr lang="ar-SA" sz="2400" dirty="0" smtClean="0">
                <a:solidFill>
                  <a:srgbClr val="656565"/>
                </a:solidFill>
                <a:latin typeface="Tahoma"/>
                <a:ea typeface="Times New Roman"/>
              </a:rPr>
              <a:t>کیلو </a:t>
            </a:r>
            <a:r>
              <a:rPr lang="ar-SA" sz="2400" dirty="0">
                <a:solidFill>
                  <a:srgbClr val="656565"/>
                </a:solidFill>
                <a:latin typeface="Tahoma"/>
                <a:ea typeface="Times New Roman"/>
              </a:rPr>
              <a:t>گرم داشته و زنگدار است.محیط </a:t>
            </a:r>
            <a:r>
              <a:rPr lang="ar-SA" sz="2400" dirty="0" smtClean="0">
                <a:solidFill>
                  <a:srgbClr val="656565"/>
                </a:solidFill>
                <a:latin typeface="Tahoma"/>
                <a:ea typeface="Times New Roman"/>
              </a:rPr>
              <a:t>دایره </a:t>
            </a:r>
            <a:r>
              <a:rPr lang="ar-SA" sz="2400" dirty="0">
                <a:solidFill>
                  <a:srgbClr val="656565"/>
                </a:solidFill>
                <a:latin typeface="Tahoma"/>
                <a:ea typeface="Times New Roman"/>
              </a:rPr>
              <a:t>توپ تقریبا 76 سانتی متر و جنس آن از لاستیک سخت است که باید مورد </a:t>
            </a:r>
            <a:r>
              <a:rPr lang="ar-SA" sz="2400" dirty="0" smtClean="0">
                <a:solidFill>
                  <a:srgbClr val="656565"/>
                </a:solidFill>
                <a:latin typeface="Tahoma"/>
                <a:ea typeface="Times New Roman"/>
              </a:rPr>
              <a:t>تأیید </a:t>
            </a:r>
            <a:r>
              <a:rPr lang="ar-SA" sz="2400" dirty="0">
                <a:solidFill>
                  <a:srgbClr val="656565"/>
                </a:solidFill>
                <a:latin typeface="Tahoma"/>
                <a:ea typeface="Times New Roman"/>
              </a:rPr>
              <a:t>نماینده فنی </a:t>
            </a:r>
            <a:r>
              <a:rPr lang="ar-SA" sz="2400" dirty="0" smtClean="0">
                <a:solidFill>
                  <a:srgbClr val="656565"/>
                </a:solidFill>
                <a:latin typeface="Tahoma"/>
                <a:ea typeface="Times New Roman"/>
              </a:rPr>
              <a:t>قرار گیرد.</a:t>
            </a:r>
            <a:r>
              <a:rPr lang="en-US" sz="2400" dirty="0" smtClean="0">
                <a:solidFill>
                  <a:srgbClr val="656565"/>
                </a:solidFill>
                <a:latin typeface="Tahoma"/>
                <a:ea typeface="Times New Roman"/>
                <a:cs typeface="Arial"/>
              </a:rPr>
              <a:t>.</a:t>
            </a:r>
            <a:endParaRPr lang="en-US" sz="2400" dirty="0">
              <a:ea typeface="Calibri"/>
              <a:cs typeface="Arial"/>
            </a:endParaRPr>
          </a:p>
          <a:p>
            <a:pPr algn="r"/>
            <a:endParaRPr lang="en-US" sz="2400" dirty="0"/>
          </a:p>
        </p:txBody>
      </p:sp>
      <p:pic>
        <p:nvPicPr>
          <p:cNvPr id="4098" name="Picture 2" descr="H:\New folder\606452_17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362200"/>
            <a:ext cx="6096000" cy="3467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47549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71538" y="4429132"/>
            <a:ext cx="7143772" cy="1285884"/>
          </a:xfrm>
        </p:spPr>
        <p:txBody>
          <a:bodyPr rtlCol="0">
            <a:normAutofit/>
          </a:bodyPr>
          <a:lstStyle/>
          <a:p>
            <a:pPr algn="ctr" fontAlgn="auto">
              <a:spcAft>
                <a:spcPts val="0"/>
              </a:spcAft>
              <a:buNone/>
              <a:defRPr/>
            </a:pPr>
            <a:r>
              <a:rPr lang="fa-IR" dirty="0" smtClean="0">
                <a:solidFill>
                  <a:srgbClr val="FF0000"/>
                </a:solidFill>
                <a:cs typeface="B Titr" pitchFamily="2" charset="-78"/>
              </a:rPr>
              <a:t>چشم ها را باید شست ، جور دیگر باید دید</a:t>
            </a:r>
            <a:endParaRPr lang="fr-CA" dirty="0" smtClean="0">
              <a:solidFill>
                <a:srgbClr val="FF0000"/>
              </a:solidFill>
              <a:cs typeface="B Titr" pitchFamily="2" charset="-78"/>
            </a:endParaRPr>
          </a:p>
        </p:txBody>
      </p:sp>
      <p:pic>
        <p:nvPicPr>
          <p:cNvPr id="6146" name="Picture 2" descr="eyes-great-horned-owl-intense-434"/>
          <p:cNvPicPr>
            <a:picLocks noChangeAspect="1" noChangeArrowheads="1"/>
          </p:cNvPicPr>
          <p:nvPr/>
        </p:nvPicPr>
        <p:blipFill>
          <a:blip r:embed="rId2"/>
          <a:srcRect/>
          <a:stretch>
            <a:fillRect/>
          </a:stretch>
        </p:blipFill>
        <p:spPr bwMode="auto">
          <a:xfrm>
            <a:off x="2000232" y="1142984"/>
            <a:ext cx="4776792" cy="3180859"/>
          </a:xfrm>
          <a:prstGeom prst="rect">
            <a:avLst/>
          </a:prstGeom>
          <a:noFill/>
        </p:spPr>
      </p:pic>
      <p:sp>
        <p:nvSpPr>
          <p:cNvPr id="5" name="Title 4"/>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5786" y="2214554"/>
            <a:ext cx="6905628" cy="1828800"/>
          </a:xfrm>
        </p:spPr>
        <p:txBody>
          <a:bodyPr>
            <a:noAutofit/>
          </a:bodyPr>
          <a:lstStyle/>
          <a:p>
            <a:r>
              <a:rPr lang="fa-IR" sz="6000" b="1" dirty="0" smtClean="0">
                <a:solidFill>
                  <a:srgbClr val="FF0000"/>
                </a:solidFill>
              </a:rPr>
              <a:t>معلولان آسیب دیده سیستم اعصاب مرکزی یا محیطی</a:t>
            </a:r>
            <a:endParaRPr lang="en-US" sz="6000" b="1" dirty="0">
              <a:solidFill>
                <a:srgbClr val="FF0000"/>
              </a:solidFill>
            </a:endParaRPr>
          </a:p>
        </p:txBody>
      </p:sp>
      <p:sp>
        <p:nvSpPr>
          <p:cNvPr id="3" name="Subtitle 2"/>
          <p:cNvSpPr>
            <a:spLocks noGrp="1"/>
          </p:cNvSpPr>
          <p:nvPr>
            <p:ph type="subTitle" idx="1"/>
          </p:nvPr>
        </p:nvSpPr>
        <p:spPr/>
        <p:txBody>
          <a:bodyPr/>
          <a:lstStyle/>
          <a:p>
            <a:endParaRPr lang="en-US"/>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fa-IR" dirty="0" smtClean="0"/>
              <a:t>تقسیم بندی معلولان</a:t>
            </a:r>
            <a:endParaRPr lang="en-US" dirty="0"/>
          </a:p>
        </p:txBody>
      </p:sp>
      <p:graphicFrame>
        <p:nvGraphicFramePr>
          <p:cNvPr id="4" name="Content Placeholder 3"/>
          <p:cNvGraphicFramePr>
            <a:graphicFrameLocks noGrp="1"/>
          </p:cNvGraphicFramePr>
          <p:nvPr>
            <p:ph sz="quarter" idx="1"/>
          </p:nvPr>
        </p:nvGraphicFramePr>
        <p:xfrm>
          <a:off x="323528" y="1412776"/>
          <a:ext cx="8568952" cy="4896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043608" y="2743200"/>
            <a:ext cx="7451105" cy="2918048"/>
          </a:xfrm>
        </p:spPr>
        <p:style>
          <a:lnRef idx="2">
            <a:schemeClr val="accent5">
              <a:shade val="50000"/>
            </a:schemeClr>
          </a:lnRef>
          <a:fillRef idx="1">
            <a:schemeClr val="accent5"/>
          </a:fillRef>
          <a:effectRef idx="0">
            <a:schemeClr val="accent5"/>
          </a:effectRef>
          <a:fontRef idx="minor">
            <a:schemeClr val="lt1"/>
          </a:fontRef>
        </p:style>
        <p:txBody>
          <a:bodyPr>
            <a:noAutofit/>
          </a:bodyPr>
          <a:lstStyle/>
          <a:p>
            <a:r>
              <a:rPr lang="fa-IR" sz="5400" b="1" dirty="0" smtClean="0">
                <a:solidFill>
                  <a:srgbClr val="FF0000"/>
                </a:solidFill>
                <a:cs typeface="B Lotus" pitchFamily="2" charset="-78"/>
              </a:rPr>
              <a:t>هر نوع ناتوانی، ناهنجاری و یا نارسائی که قابل برطرف کردن و معالجه نباشد.</a:t>
            </a:r>
            <a:endParaRPr lang="en-US" sz="5400" b="1" dirty="0">
              <a:solidFill>
                <a:srgbClr val="FF0000"/>
              </a:solidFill>
              <a:cs typeface="B Lotus" pitchFamily="2" charset="-78"/>
            </a:endParaRPr>
          </a:p>
        </p:txBody>
      </p:sp>
      <p:sp>
        <p:nvSpPr>
          <p:cNvPr id="3" name="Title 2"/>
          <p:cNvSpPr>
            <a:spLocks noGrp="1"/>
          </p:cNvSpPr>
          <p:nvPr>
            <p:ph type="title"/>
          </p:nvPr>
        </p:nvSpPr>
        <p:spPr/>
        <p:txBody>
          <a:bodyPr>
            <a:noAutofit/>
          </a:bodyPr>
          <a:lstStyle/>
          <a:p>
            <a:pPr algn="ctr"/>
            <a:r>
              <a:rPr lang="fa-IR" sz="6000" b="1" dirty="0" smtClean="0">
                <a:solidFill>
                  <a:schemeClr val="tx1"/>
                </a:solidFill>
              </a:rPr>
              <a:t>تعریف معلولیت</a:t>
            </a:r>
            <a:endParaRPr lang="en-US" sz="6000" b="1" dirty="0">
              <a:solidFill>
                <a:schemeClr val="tx1"/>
              </a:solidFill>
            </a:endParaRP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4" name="Picture 4" descr="C:\Users\asus\Pictures\CP_main.gif"/>
          <p:cNvPicPr>
            <a:picLocks noChangeAspect="1" noChangeArrowheads="1"/>
          </p:cNvPicPr>
          <p:nvPr/>
        </p:nvPicPr>
        <p:blipFill>
          <a:blip r:embed="rId2"/>
          <a:srcRect/>
          <a:stretch>
            <a:fillRect/>
          </a:stretch>
        </p:blipFill>
        <p:spPr bwMode="auto">
          <a:xfrm>
            <a:off x="-40845" y="357166"/>
            <a:ext cx="9184845" cy="5357826"/>
          </a:xfrm>
          <a:prstGeom prst="rect">
            <a:avLst/>
          </a:prstGeom>
          <a:noFill/>
        </p:spPr>
      </p:pic>
      <p:sp>
        <p:nvSpPr>
          <p:cNvPr id="3" name="Title 2"/>
          <p:cNvSpPr>
            <a:spLocks noGrp="1"/>
          </p:cNvSpPr>
          <p:nvPr>
            <p:ph type="title"/>
          </p:nvPr>
        </p:nvSpPr>
        <p:spPr>
          <a:xfrm>
            <a:off x="1214414" y="4786322"/>
            <a:ext cx="7620000" cy="990600"/>
          </a:xfrm>
        </p:spPr>
        <p:txBody>
          <a:bodyPr>
            <a:noAutofit/>
          </a:bodyPr>
          <a:lstStyle/>
          <a:p>
            <a:pPr algn="ctr"/>
            <a:r>
              <a:rPr lang="fa-IR" sz="6600" b="1" dirty="0" smtClean="0">
                <a:solidFill>
                  <a:srgbClr val="FF0000"/>
                </a:solidFill>
              </a:rPr>
              <a:t>فلج مغزی</a:t>
            </a:r>
            <a:endParaRPr lang="en-US" sz="6600" b="1" dirty="0">
              <a:solidFill>
                <a:srgbClr val="FF0000"/>
              </a:solidFill>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fa-IR" b="1" dirty="0" smtClean="0">
                <a:solidFill>
                  <a:srgbClr val="FF0000"/>
                </a:solidFill>
              </a:rPr>
              <a:t>فلج مغزی</a:t>
            </a:r>
            <a:endParaRPr lang="en-US" dirty="0" smtClean="0"/>
          </a:p>
        </p:txBody>
      </p:sp>
      <p:sp>
        <p:nvSpPr>
          <p:cNvPr id="17411" name="Content Placeholder 2"/>
          <p:cNvSpPr>
            <a:spLocks noGrp="1"/>
          </p:cNvSpPr>
          <p:nvPr>
            <p:ph idx="1"/>
          </p:nvPr>
        </p:nvSpPr>
        <p:spPr/>
        <p:txBody>
          <a:bodyPr/>
          <a:lstStyle/>
          <a:p>
            <a:r>
              <a:rPr lang="fa-IR" dirty="0" smtClean="0"/>
              <a:t>فلج مغري با اينكه يكي ازشايعترين ضايعات نورولوژيكي اطفال مي‌باشد.</a:t>
            </a:r>
            <a:endParaRPr lang="en-US" dirty="0" smtClean="0"/>
          </a:p>
          <a:p>
            <a:r>
              <a:rPr lang="fa-IR" dirty="0" smtClean="0"/>
              <a:t>پیچده ترین </a:t>
            </a:r>
          </a:p>
          <a:p>
            <a:r>
              <a:rPr lang="fa-IR" dirty="0" smtClean="0"/>
              <a:t>غیرقابل علاج</a:t>
            </a:r>
          </a:p>
          <a:p>
            <a:r>
              <a:rPr lang="fa-IR" dirty="0" smtClean="0"/>
              <a:t>میزان ضایعه تحت تاثیر سن است.</a:t>
            </a:r>
            <a:endParaRPr lang="en-US" dirty="0" smtClean="0"/>
          </a:p>
        </p:txBody>
      </p:sp>
      <p:sp>
        <p:nvSpPr>
          <p:cNvPr id="17412" name="Slide Number Placeholder 3"/>
          <p:cNvSpPr>
            <a:spLocks noGrp="1"/>
          </p:cNvSpPr>
          <p:nvPr>
            <p:ph type="sldNum" sz="quarter" idx="12"/>
          </p:nvPr>
        </p:nvSpPr>
        <p:spPr>
          <a:noFill/>
        </p:spPr>
        <p:txBody>
          <a:bodyPr>
            <a:normAutofit fontScale="85000" lnSpcReduction="20000"/>
          </a:bodyPr>
          <a:lstStyle/>
          <a:p>
            <a:fld id="{C05FC73C-0992-4387-95C5-94C8A23172B6}" type="slidenum">
              <a:rPr lang="ar-SA" altLang="en-US">
                <a:cs typeface="Arial" pitchFamily="34" charset="0"/>
              </a:rPr>
              <a:pPr/>
              <a:t>141</a:t>
            </a:fld>
            <a:endParaRPr lang="en-US" altLang="en-US">
              <a:cs typeface="Arial" pitchFamily="34" charset="0"/>
            </a:endParaRPr>
          </a:p>
        </p:txBody>
      </p:sp>
      <p:pic>
        <p:nvPicPr>
          <p:cNvPr id="8" name="Picture 2" descr="C:\Users\asus\Pictures\Cerebral20Palsy20Help.jpg"/>
          <p:cNvPicPr>
            <a:picLocks noChangeAspect="1" noChangeArrowheads="1"/>
          </p:cNvPicPr>
          <p:nvPr/>
        </p:nvPicPr>
        <p:blipFill>
          <a:blip r:embed="rId2"/>
          <a:srcRect/>
          <a:stretch>
            <a:fillRect/>
          </a:stretch>
        </p:blipFill>
        <p:spPr bwMode="auto">
          <a:xfrm>
            <a:off x="0" y="2489776"/>
            <a:ext cx="3929090" cy="4368224"/>
          </a:xfrm>
          <a:prstGeom prst="rect">
            <a:avLst/>
          </a:prstGeom>
          <a:noFill/>
        </p:spPr>
      </p:pic>
    </p:spTree>
  </p:cSld>
  <p:clrMapOvr>
    <a:masterClrMapping/>
  </p:clrMapOvr>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DEFINITION:</a:t>
            </a:r>
            <a:endParaRPr lang="en-US" dirty="0"/>
          </a:p>
        </p:txBody>
      </p:sp>
      <p:sp>
        <p:nvSpPr>
          <p:cNvPr id="3" name="Content Placeholder 2"/>
          <p:cNvSpPr>
            <a:spLocks noGrp="1"/>
          </p:cNvSpPr>
          <p:nvPr>
            <p:ph sz="quarter" idx="1"/>
          </p:nvPr>
        </p:nvSpPr>
        <p:spPr/>
        <p:txBody>
          <a:bodyPr/>
          <a:lstStyle/>
          <a:p>
            <a:pPr rtl="0"/>
            <a:r>
              <a:rPr lang="en-US" dirty="0" smtClean="0"/>
              <a:t>A </a:t>
            </a:r>
            <a:r>
              <a:rPr lang="en-US" dirty="0" smtClean="0">
                <a:solidFill>
                  <a:srgbClr val="FF0000"/>
                </a:solidFill>
              </a:rPr>
              <a:t>non-progressive</a:t>
            </a:r>
            <a:r>
              <a:rPr lang="en-US" dirty="0" smtClean="0"/>
              <a:t> condition, not a disease, caused by </a:t>
            </a:r>
            <a:r>
              <a:rPr lang="en-US" dirty="0" smtClean="0">
                <a:solidFill>
                  <a:srgbClr val="FF0000"/>
                </a:solidFill>
              </a:rPr>
              <a:t>damage to the brain</a:t>
            </a:r>
            <a:r>
              <a:rPr lang="en-US" dirty="0" smtClean="0"/>
              <a:t>,</a:t>
            </a:r>
            <a:r>
              <a:rPr lang="fa-IR" dirty="0" smtClean="0"/>
              <a:t> </a:t>
            </a:r>
            <a:r>
              <a:rPr lang="en-US" dirty="0" smtClean="0"/>
              <a:t>usually occurring before, during or shortly following birth.</a:t>
            </a:r>
            <a:endParaRPr lang="fa-IR" dirty="0" smtClean="0"/>
          </a:p>
          <a:p>
            <a:pPr rtl="0"/>
            <a:r>
              <a:rPr lang="en-US" dirty="0" smtClean="0"/>
              <a:t> “Cerebral” refers to </a:t>
            </a:r>
            <a:r>
              <a:rPr lang="en-US" dirty="0" smtClean="0">
                <a:solidFill>
                  <a:srgbClr val="FF0000"/>
                </a:solidFill>
              </a:rPr>
              <a:t>brain</a:t>
            </a:r>
            <a:r>
              <a:rPr lang="en-US" dirty="0" smtClean="0"/>
              <a:t> and</a:t>
            </a:r>
            <a:r>
              <a:rPr lang="fa-IR" dirty="0" smtClean="0"/>
              <a:t> </a:t>
            </a:r>
            <a:r>
              <a:rPr lang="en-US" dirty="0" smtClean="0"/>
              <a:t>“palsy” refers to a </a:t>
            </a:r>
            <a:r>
              <a:rPr lang="en-US" dirty="0" smtClean="0">
                <a:solidFill>
                  <a:srgbClr val="FF0000"/>
                </a:solidFill>
              </a:rPr>
              <a:t>disorder of movement or posture</a:t>
            </a:r>
            <a:r>
              <a:rPr lang="en-US" dirty="0" smtClean="0"/>
              <a:t>.</a:t>
            </a:r>
            <a:endParaRPr lang="fa-IR" dirty="0" smtClean="0"/>
          </a:p>
          <a:p>
            <a:pPr rtl="0"/>
            <a:r>
              <a:rPr lang="en-US" dirty="0" smtClean="0"/>
              <a:t> Symptoms may vary from </a:t>
            </a:r>
            <a:r>
              <a:rPr lang="en-US" dirty="0" smtClean="0">
                <a:solidFill>
                  <a:srgbClr val="FF0000"/>
                </a:solidFill>
              </a:rPr>
              <a:t>total</a:t>
            </a:r>
            <a:r>
              <a:rPr lang="fa-IR" dirty="0" smtClean="0">
                <a:solidFill>
                  <a:srgbClr val="FF0000"/>
                </a:solidFill>
              </a:rPr>
              <a:t> </a:t>
            </a:r>
            <a:r>
              <a:rPr lang="en-US" dirty="0" smtClean="0">
                <a:solidFill>
                  <a:srgbClr val="FF0000"/>
                </a:solidFill>
              </a:rPr>
              <a:t>inability </a:t>
            </a:r>
            <a:r>
              <a:rPr lang="en-US" dirty="0" smtClean="0"/>
              <a:t>to control body movements, to only </a:t>
            </a:r>
            <a:r>
              <a:rPr lang="en-US" dirty="0" smtClean="0">
                <a:solidFill>
                  <a:srgbClr val="FF0000"/>
                </a:solidFill>
              </a:rPr>
              <a:t>slight impairment</a:t>
            </a:r>
            <a:r>
              <a:rPr lang="en-US" dirty="0" smtClean="0"/>
              <a:t>.</a:t>
            </a:r>
            <a:endParaRPr lang="en-US" dirty="0"/>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rtl="0"/>
            <a:r>
              <a:rPr lang="en-US" dirty="0"/>
              <a:t>Cerebral Palsy: Prevalence</a:t>
            </a:r>
          </a:p>
        </p:txBody>
      </p:sp>
      <p:sp>
        <p:nvSpPr>
          <p:cNvPr id="21507" name="Rectangle 3"/>
          <p:cNvSpPr>
            <a:spLocks noGrp="1" noChangeArrowheads="1"/>
          </p:cNvSpPr>
          <p:nvPr>
            <p:ph type="body" idx="1"/>
          </p:nvPr>
        </p:nvSpPr>
        <p:spPr/>
        <p:txBody>
          <a:bodyPr/>
          <a:lstStyle/>
          <a:p>
            <a:pPr rtl="0">
              <a:lnSpc>
                <a:spcPct val="90000"/>
              </a:lnSpc>
            </a:pPr>
            <a:r>
              <a:rPr lang="en-US" dirty="0"/>
              <a:t>2-4/1000; 7-10,000 new babies each yr</a:t>
            </a:r>
          </a:p>
          <a:p>
            <a:pPr rtl="0">
              <a:lnSpc>
                <a:spcPct val="90000"/>
              </a:lnSpc>
            </a:pPr>
            <a:r>
              <a:rPr lang="en-US" dirty="0"/>
              <a:t>150 years ago described by Dr. Little an orthopedic surgeon and known as </a:t>
            </a:r>
            <a:r>
              <a:rPr lang="en-US" dirty="0">
                <a:solidFill>
                  <a:srgbClr val="FF0000"/>
                </a:solidFill>
              </a:rPr>
              <a:t>Little’s Disease</a:t>
            </a:r>
          </a:p>
          <a:p>
            <a:pPr rtl="0">
              <a:lnSpc>
                <a:spcPct val="90000"/>
              </a:lnSpc>
            </a:pPr>
            <a:r>
              <a:rPr lang="en-US" dirty="0"/>
              <a:t>During past 3 decades considerable advances made in obstetric &amp; neonatal care, but unfortunately there has been virtually no change in incident of CP</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t>Cerebral Palsy: Etiologic</a:t>
            </a:r>
          </a:p>
        </p:txBody>
      </p:sp>
      <p:sp>
        <p:nvSpPr>
          <p:cNvPr id="28675" name="Rectangle 3"/>
          <p:cNvSpPr>
            <a:spLocks noGrp="1" noChangeArrowheads="1"/>
          </p:cNvSpPr>
          <p:nvPr>
            <p:ph type="body" idx="1"/>
          </p:nvPr>
        </p:nvSpPr>
        <p:spPr/>
        <p:txBody>
          <a:bodyPr/>
          <a:lstStyle/>
          <a:p>
            <a:pPr rtl="0">
              <a:lnSpc>
                <a:spcPct val="90000"/>
              </a:lnSpc>
            </a:pPr>
            <a:r>
              <a:rPr lang="en-US" dirty="0">
                <a:solidFill>
                  <a:srgbClr val="FF3300"/>
                </a:solidFill>
              </a:rPr>
              <a:t>Prenatal (70%)</a:t>
            </a:r>
            <a:br>
              <a:rPr lang="en-US" dirty="0">
                <a:solidFill>
                  <a:srgbClr val="FF3300"/>
                </a:solidFill>
              </a:rPr>
            </a:br>
            <a:r>
              <a:rPr lang="en-US" dirty="0"/>
              <a:t>Infection, anoxia, toxic, vascular, </a:t>
            </a:r>
            <a:r>
              <a:rPr lang="en-US" dirty="0" err="1"/>
              <a:t>Rh</a:t>
            </a:r>
            <a:r>
              <a:rPr lang="en-US" dirty="0"/>
              <a:t> disease, genetic, congenital malformation of brain</a:t>
            </a:r>
          </a:p>
          <a:p>
            <a:pPr rtl="0">
              <a:lnSpc>
                <a:spcPct val="90000"/>
              </a:lnSpc>
            </a:pPr>
            <a:r>
              <a:rPr lang="en-US" dirty="0">
                <a:solidFill>
                  <a:srgbClr val="FF3300"/>
                </a:solidFill>
              </a:rPr>
              <a:t>Natal (5-10%)</a:t>
            </a:r>
            <a:r>
              <a:rPr lang="en-US" dirty="0"/>
              <a:t/>
            </a:r>
            <a:br>
              <a:rPr lang="en-US" dirty="0"/>
            </a:br>
            <a:r>
              <a:rPr lang="en-US" dirty="0"/>
              <a:t>Anoxia, traumatic delivery, metabolic</a:t>
            </a:r>
          </a:p>
          <a:p>
            <a:pPr rtl="0">
              <a:lnSpc>
                <a:spcPct val="90000"/>
              </a:lnSpc>
            </a:pPr>
            <a:r>
              <a:rPr lang="en-US" dirty="0">
                <a:solidFill>
                  <a:srgbClr val="FF3300"/>
                </a:solidFill>
              </a:rPr>
              <a:t>Post </a:t>
            </a:r>
            <a:r>
              <a:rPr lang="en-US" dirty="0" smtClean="0">
                <a:solidFill>
                  <a:srgbClr val="FF3300"/>
                </a:solidFill>
              </a:rPr>
              <a:t>natal</a:t>
            </a:r>
            <a:endParaRPr lang="fa-IR" dirty="0" smtClean="0">
              <a:solidFill>
                <a:srgbClr val="FF3300"/>
              </a:solidFill>
            </a:endParaRPr>
          </a:p>
          <a:p>
            <a:pPr rtl="0">
              <a:lnSpc>
                <a:spcPct val="90000"/>
              </a:lnSpc>
            </a:pPr>
            <a:r>
              <a:rPr lang="en-US" dirty="0" smtClean="0"/>
              <a:t>Trauma</a:t>
            </a:r>
            <a:r>
              <a:rPr lang="en-US" dirty="0"/>
              <a:t>, infection, toxic</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p:txBody>
          <a:bodyPr>
            <a:normAutofit fontScale="90000"/>
          </a:bodyPr>
          <a:lstStyle/>
          <a:p>
            <a:pPr>
              <a:defRPr/>
            </a:pPr>
            <a:r>
              <a:rPr lang="en-US">
                <a:latin typeface="+mj-lt"/>
                <a:ea typeface="+mj-ea"/>
                <a:cs typeface="+mj-cs"/>
              </a:rPr>
              <a:t>Classifications of Cerebral Palsy</a:t>
            </a:r>
          </a:p>
        </p:txBody>
      </p:sp>
      <p:sp>
        <p:nvSpPr>
          <p:cNvPr id="9219" name="Rectangle 3"/>
          <p:cNvSpPr>
            <a:spLocks noGrp="1" noChangeArrowheads="1"/>
          </p:cNvSpPr>
          <p:nvPr>
            <p:ph type="body" idx="4294967295"/>
          </p:nvPr>
        </p:nvSpPr>
        <p:spPr/>
        <p:txBody>
          <a:bodyPr/>
          <a:lstStyle/>
          <a:p>
            <a:pPr rtl="0">
              <a:defRPr/>
            </a:pPr>
            <a:r>
              <a:rPr lang="en-US" dirty="0">
                <a:latin typeface="+mn-lt"/>
                <a:ea typeface="+mn-ea"/>
                <a:cs typeface="+mn-cs"/>
              </a:rPr>
              <a:t>Topographical</a:t>
            </a:r>
          </a:p>
          <a:p>
            <a:pPr rtl="0">
              <a:defRPr/>
            </a:pPr>
            <a:r>
              <a:rPr lang="en-US" dirty="0" err="1">
                <a:latin typeface="+mn-lt"/>
                <a:ea typeface="+mn-ea"/>
                <a:cs typeface="+mn-cs"/>
              </a:rPr>
              <a:t>Neuromotor</a:t>
            </a:r>
            <a:endParaRPr lang="en-US" dirty="0">
              <a:latin typeface="+mn-lt"/>
              <a:ea typeface="+mn-ea"/>
              <a:cs typeface="+mn-cs"/>
            </a:endParaRPr>
          </a:p>
          <a:p>
            <a:pPr rtl="0">
              <a:defRPr/>
            </a:pPr>
            <a:r>
              <a:rPr lang="en-US" dirty="0" smtClean="0">
                <a:latin typeface="+mn-lt"/>
                <a:ea typeface="+mn-ea"/>
                <a:cs typeface="+mn-cs"/>
              </a:rPr>
              <a:t>Functional</a:t>
            </a:r>
            <a:endParaRPr lang="fa-IR" dirty="0" smtClean="0">
              <a:latin typeface="+mn-lt"/>
              <a:ea typeface="+mn-ea"/>
              <a:cs typeface="+mn-cs"/>
            </a:endParaRPr>
          </a:p>
          <a:p>
            <a:pPr rtl="0">
              <a:defRPr/>
            </a:pPr>
            <a:r>
              <a:rPr lang="en-US" dirty="0" smtClean="0">
                <a:latin typeface="+mn-lt"/>
                <a:ea typeface="+mn-ea"/>
                <a:cs typeface="+mn-cs"/>
              </a:rPr>
              <a:t>sport</a:t>
            </a:r>
            <a:endParaRPr lang="en-US" dirty="0">
              <a:latin typeface="+mn-lt"/>
              <a:ea typeface="+mn-ea"/>
              <a:cs typeface="+mn-cs"/>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ormAutofit fontScale="90000"/>
          </a:bodyPr>
          <a:lstStyle/>
          <a:p>
            <a:r>
              <a:rPr lang="en-US" dirty="0"/>
              <a:t>Cerebral Palsy: </a:t>
            </a:r>
            <a:r>
              <a:rPr lang="en-US" dirty="0" err="1" smtClean="0"/>
              <a:t>Neuromotor</a:t>
            </a:r>
            <a:r>
              <a:rPr lang="fa-IR" dirty="0" smtClean="0"/>
              <a:t/>
            </a:r>
            <a:br>
              <a:rPr lang="fa-IR" dirty="0" smtClean="0"/>
            </a:br>
            <a:r>
              <a:rPr lang="fa-IR" dirty="0" smtClean="0"/>
              <a:t>نوع اختلال حرکتی</a:t>
            </a:r>
            <a:endParaRPr lang="en-US" dirty="0"/>
          </a:p>
        </p:txBody>
      </p:sp>
      <p:sp>
        <p:nvSpPr>
          <p:cNvPr id="26627" name="Rectangle 3"/>
          <p:cNvSpPr>
            <a:spLocks noGrp="1" noChangeArrowheads="1"/>
          </p:cNvSpPr>
          <p:nvPr>
            <p:ph type="body" idx="1"/>
          </p:nvPr>
        </p:nvSpPr>
        <p:spPr/>
        <p:txBody>
          <a:bodyPr>
            <a:normAutofit fontScale="70000" lnSpcReduction="20000"/>
          </a:bodyPr>
          <a:lstStyle/>
          <a:p>
            <a:pPr lvl="0"/>
            <a:r>
              <a:rPr lang="fa-IR" dirty="0" smtClean="0"/>
              <a:t>حالت سفتي يا اسپاستيك</a:t>
            </a:r>
            <a:endParaRPr lang="en-US" i="1" dirty="0" smtClean="0"/>
          </a:p>
          <a:p>
            <a:pPr lvl="0"/>
            <a:r>
              <a:rPr lang="fa-IR" dirty="0" smtClean="0"/>
              <a:t>آتتوز يا پيدايش حركتهاي غيرارادي </a:t>
            </a:r>
            <a:endParaRPr lang="en-US" i="1" dirty="0" smtClean="0"/>
          </a:p>
          <a:p>
            <a:pPr lvl="0"/>
            <a:r>
              <a:rPr lang="fa-IR" dirty="0" smtClean="0"/>
              <a:t>آتاكسي يا ناهماهنگي و بي نظمي‌درحركت عضله ها</a:t>
            </a:r>
            <a:endParaRPr lang="en-US" i="1" dirty="0" smtClean="0"/>
          </a:p>
          <a:p>
            <a:pPr lvl="0"/>
            <a:r>
              <a:rPr lang="fa-IR" dirty="0" smtClean="0"/>
              <a:t>سختي </a:t>
            </a:r>
            <a:endParaRPr lang="en-US" i="1" dirty="0" smtClean="0"/>
          </a:p>
          <a:p>
            <a:pPr lvl="0"/>
            <a:r>
              <a:rPr lang="fa-IR" dirty="0" smtClean="0"/>
              <a:t>شلي </a:t>
            </a:r>
            <a:endParaRPr lang="en-US" i="1" dirty="0" smtClean="0"/>
          </a:p>
          <a:p>
            <a:pPr lvl="0"/>
            <a:r>
              <a:rPr lang="fa-IR" dirty="0" smtClean="0"/>
              <a:t>رعشه </a:t>
            </a:r>
            <a:endParaRPr lang="en-US" dirty="0" smtClean="0"/>
          </a:p>
          <a:p>
            <a:pPr lvl="0"/>
            <a:r>
              <a:rPr lang="fa-IR" dirty="0" smtClean="0"/>
              <a:t>تركيبي</a:t>
            </a:r>
            <a:endParaRPr lang="en-US" i="1" dirty="0" smtClean="0"/>
          </a:p>
          <a:p>
            <a:pPr rtl="0"/>
            <a:r>
              <a:rPr lang="en-US" i="1" dirty="0" smtClean="0"/>
              <a:t>Spasticity</a:t>
            </a:r>
          </a:p>
          <a:p>
            <a:pPr rtl="0"/>
            <a:r>
              <a:rPr lang="en-US" i="1" dirty="0" err="1" smtClean="0"/>
              <a:t>Athetosis</a:t>
            </a:r>
            <a:r>
              <a:rPr lang="en-US" dirty="0" smtClean="0"/>
              <a:t> </a:t>
            </a:r>
            <a:endParaRPr lang="en-US" i="1" dirty="0" smtClean="0"/>
          </a:p>
          <a:p>
            <a:pPr rtl="0"/>
            <a:r>
              <a:rPr lang="en-US" i="1" dirty="0" smtClean="0"/>
              <a:t>Ataxia</a:t>
            </a:r>
            <a:r>
              <a:rPr lang="en-US" dirty="0" smtClean="0"/>
              <a:t> </a:t>
            </a:r>
            <a:endParaRPr lang="en-US" i="1" dirty="0" smtClean="0"/>
          </a:p>
          <a:p>
            <a:pPr rtl="0"/>
            <a:r>
              <a:rPr lang="en-US" i="1" dirty="0" smtClean="0"/>
              <a:t>Rigidity</a:t>
            </a:r>
            <a:r>
              <a:rPr lang="en-US" dirty="0" smtClean="0"/>
              <a:t> </a:t>
            </a:r>
            <a:endParaRPr lang="en-US" i="1" dirty="0" smtClean="0"/>
          </a:p>
          <a:p>
            <a:pPr rtl="0"/>
            <a:r>
              <a:rPr lang="en-US" i="1" dirty="0" smtClean="0"/>
              <a:t>Flaccid</a:t>
            </a:r>
          </a:p>
          <a:p>
            <a:pPr rtl="0"/>
            <a:r>
              <a:rPr lang="en-US" i="1" dirty="0" smtClean="0"/>
              <a:t>Tremor</a:t>
            </a:r>
            <a:endParaRPr lang="en-US" i="1" dirty="0"/>
          </a:p>
        </p:txBody>
      </p:sp>
      <p:pic>
        <p:nvPicPr>
          <p:cNvPr id="26629" name="Picture 5" descr="types_of_cp"/>
          <p:cNvPicPr>
            <a:picLocks noChangeAspect="1" noChangeArrowheads="1"/>
          </p:cNvPicPr>
          <p:nvPr/>
        </p:nvPicPr>
        <p:blipFill>
          <a:blip r:embed="rId2"/>
          <a:srcRect/>
          <a:stretch>
            <a:fillRect/>
          </a:stretch>
        </p:blipFill>
        <p:spPr bwMode="auto">
          <a:xfrm>
            <a:off x="2928926" y="3276600"/>
            <a:ext cx="4267200" cy="3581400"/>
          </a:xfrm>
          <a:prstGeom prst="rect">
            <a:avLst/>
          </a:prstGeom>
          <a:noFill/>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اسپاستيك</a:t>
            </a:r>
            <a:endParaRPr lang="en-US" dirty="0"/>
          </a:p>
        </p:txBody>
      </p:sp>
      <p:sp>
        <p:nvSpPr>
          <p:cNvPr id="3" name="Content Placeholder 2"/>
          <p:cNvSpPr>
            <a:spLocks noGrp="1"/>
          </p:cNvSpPr>
          <p:nvPr>
            <p:ph sz="quarter" idx="1"/>
          </p:nvPr>
        </p:nvSpPr>
        <p:spPr>
          <a:xfrm>
            <a:off x="612648" y="1500174"/>
            <a:ext cx="8153400" cy="5043510"/>
          </a:xfrm>
        </p:spPr>
        <p:txBody>
          <a:bodyPr>
            <a:noAutofit/>
          </a:bodyPr>
          <a:lstStyle/>
          <a:p>
            <a:r>
              <a:rPr lang="fa-IR" sz="2400" dirty="0" smtClean="0"/>
              <a:t>حالت سفتي ‌بر اثرضايعه اي در قشرحركتي به وجود مي‌آيد. اين حالت شايعترين نوع فلج مغزي است وبين 50 تا 60 درصد موارد بيماري ازاين نوع است. اين حالت با سفتي مداوم و فزاينده تونوس (كشش عادي) عضلاني مشخص مي‌شود. </a:t>
            </a:r>
            <a:endParaRPr lang="en-US" sz="2400" i="1" dirty="0" smtClean="0"/>
          </a:p>
          <a:p>
            <a:r>
              <a:rPr lang="fa-IR" sz="2400" dirty="0" smtClean="0"/>
              <a:t>دركنترل حركتهاي اندامهاي مبتلا با محدوديتهايي روبروست حركت ارادي معمولا محدود، همراه با پرش و نامطمئن است. </a:t>
            </a:r>
            <a:endParaRPr lang="en-US" sz="2400" dirty="0" smtClean="0"/>
          </a:p>
          <a:p>
            <a:r>
              <a:rPr lang="fa-IR" sz="2400" dirty="0" smtClean="0"/>
              <a:t>واكنش كششي خيلي شديد است. </a:t>
            </a:r>
            <a:endParaRPr lang="en-US" sz="2400" dirty="0" smtClean="0"/>
          </a:p>
          <a:p>
            <a:r>
              <a:rPr lang="fa-IR" sz="2400" dirty="0" smtClean="0"/>
              <a:t>حالت اسپاسم درگروه عضله هاي خم كننده اثرمي‌گذارد، وازاين رو نگهداري وضع بدن به صورت صحيح و درست خيلي مشكل خواهد بود.</a:t>
            </a:r>
            <a:endParaRPr lang="en-US" sz="2400" dirty="0" smtClean="0"/>
          </a:p>
          <a:p>
            <a:r>
              <a:rPr lang="fa-IR" sz="2400" dirty="0" smtClean="0"/>
              <a:t>اگر پاها به اسپاسم دچارشوند، به سمت داخل مي‌چرخند و مفصل ران خم مي‌شود</a:t>
            </a:r>
          </a:p>
          <a:p>
            <a:r>
              <a:rPr lang="fa-IR" sz="2400" dirty="0" smtClean="0"/>
              <a:t> گام برداشتن قيچي وار</a:t>
            </a:r>
          </a:p>
          <a:p>
            <a:r>
              <a:rPr lang="fa-IR" sz="2400" dirty="0" smtClean="0"/>
              <a:t>اندامهاي فوقاني به اسپاسم مبتلا شوند، ساعدهاي شخص مبتلا به داخل بچرخد و آرنجها، مچها وانگشتان خم شوند.</a:t>
            </a:r>
          </a:p>
          <a:p>
            <a:r>
              <a:rPr lang="fa-IR" sz="2400" dirty="0" smtClean="0"/>
              <a:t> ناتواني ذهني اغلب بيشتردرنوع اسپاسمي‌فلج مغزي ديده مي‌شود تا ديگر انواع آن.</a:t>
            </a:r>
            <a:endParaRPr lang="en-US" sz="2400" i="1" dirty="0" smtClean="0"/>
          </a:p>
          <a:p>
            <a:endParaRPr lang="en-US" sz="2400" i="1" dirty="0" smtClean="0"/>
          </a:p>
          <a:p>
            <a:endParaRPr lang="en-US" sz="2400" dirty="0"/>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آتتوز</a:t>
            </a:r>
            <a:endParaRPr lang="en-US" dirty="0"/>
          </a:p>
        </p:txBody>
      </p:sp>
      <p:sp>
        <p:nvSpPr>
          <p:cNvPr id="3" name="Content Placeholder 2"/>
          <p:cNvSpPr>
            <a:spLocks noGrp="1"/>
          </p:cNvSpPr>
          <p:nvPr>
            <p:ph sz="quarter" idx="1"/>
          </p:nvPr>
        </p:nvSpPr>
        <p:spPr/>
        <p:txBody>
          <a:bodyPr>
            <a:normAutofit fontScale="92500" lnSpcReduction="20000"/>
          </a:bodyPr>
          <a:lstStyle/>
          <a:p>
            <a:r>
              <a:rPr lang="fa-IR" dirty="0" smtClean="0"/>
              <a:t>علت بروز آتتوز ضايعه اي است كه در پايينترين ناحيه غده هاي عصبي كه گلبوس پاليدوس نام دارد</a:t>
            </a:r>
          </a:p>
          <a:p>
            <a:r>
              <a:rPr lang="fa-IR" dirty="0" smtClean="0"/>
              <a:t>آتتوز كه ازنظر شيوع دومين نوع فلج مغزي است</a:t>
            </a:r>
          </a:p>
          <a:p>
            <a:r>
              <a:rPr lang="fa-IR" dirty="0" smtClean="0"/>
              <a:t>حركات غيرارادي است كه قابل كنترل و پيش بيني نيست و بي هدف انجام مي‌شود</a:t>
            </a:r>
          </a:p>
          <a:p>
            <a:r>
              <a:rPr lang="fa-IR" dirty="0" smtClean="0"/>
              <a:t>طغيان</a:t>
            </a:r>
          </a:p>
          <a:p>
            <a:r>
              <a:rPr lang="fa-IR" dirty="0" smtClean="0"/>
              <a:t>راه رفتن مارپیچ</a:t>
            </a:r>
          </a:p>
          <a:p>
            <a:r>
              <a:rPr lang="fa-IR" dirty="0" smtClean="0"/>
              <a:t>معمولاً عضلات سرواندامهاي فوقاني ازاين حالت تأثيرمي‌پذيرند. </a:t>
            </a:r>
          </a:p>
          <a:p>
            <a:r>
              <a:rPr lang="fa-IR" dirty="0" smtClean="0"/>
              <a:t>عدم كنترل سر مشكلي اساسي است. دربيشترموارد سرپيوسته به عقب كشيده مي‌شود وصورت به يك طرف مي‌چرخد. همراه با اين چرخش، صورت تاب برمي‌دارد ودرنتيجه دهان بازمي‌ماند</a:t>
            </a:r>
            <a:endParaRPr lang="en-US" i="1" dirty="0" smtClean="0"/>
          </a:p>
          <a:p>
            <a:endParaRPr lang="en-US" dirty="0"/>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آتاكسي</a:t>
            </a:r>
            <a:endParaRPr lang="en-US" dirty="0"/>
          </a:p>
        </p:txBody>
      </p:sp>
      <p:sp>
        <p:nvSpPr>
          <p:cNvPr id="3" name="Content Placeholder 2"/>
          <p:cNvSpPr>
            <a:spLocks noGrp="1"/>
          </p:cNvSpPr>
          <p:nvPr>
            <p:ph sz="quarter" idx="1"/>
          </p:nvPr>
        </p:nvSpPr>
        <p:spPr/>
        <p:txBody>
          <a:bodyPr/>
          <a:lstStyle/>
          <a:p>
            <a:r>
              <a:rPr lang="fa-IR" dirty="0" smtClean="0"/>
              <a:t>براثرضايعه اي درمخچه، ناحيه اي كه درزيرمخ وعقب پايه مغزواقع است</a:t>
            </a:r>
          </a:p>
          <a:p>
            <a:r>
              <a:rPr lang="fa-IR" dirty="0" smtClean="0"/>
              <a:t>نشانه هاي اصلي آتاكسي عبارتست از كاهش حس تعادل كه نتيجه آن سقوطهاي پي درپي است؛ كاسته شدن حس حركت كه باعث حركات ناهماهنگ مي‌شود. </a:t>
            </a:r>
          </a:p>
          <a:p>
            <a:endParaRPr lang="en-US" i="1" dirty="0" smtClean="0"/>
          </a:p>
          <a:p>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تعاریف دیگر</a:t>
            </a:r>
            <a:endParaRPr lang="en-US" dirty="0"/>
          </a:p>
        </p:txBody>
      </p:sp>
      <p:sp>
        <p:nvSpPr>
          <p:cNvPr id="3" name="Content Placeholder 2"/>
          <p:cNvSpPr>
            <a:spLocks noGrp="1"/>
          </p:cNvSpPr>
          <p:nvPr>
            <p:ph sz="quarter" idx="1"/>
          </p:nvPr>
        </p:nvSpPr>
        <p:spPr/>
        <p:txBody>
          <a:bodyPr>
            <a:normAutofit/>
          </a:bodyPr>
          <a:lstStyle/>
          <a:p>
            <a:r>
              <a:rPr lang="fa-IR" sz="3600" dirty="0" smtClean="0"/>
              <a:t>محدودیت های دایمی که در زمینه های مختلف جسمی، حسی، یا ذهنی و روانی که شخص مبتلا به آن در زندگی روزمره در مقایسه با سایر افراد جامعه دچار مشکل و محدودیت شود.</a:t>
            </a:r>
            <a:endParaRPr lang="en-US" sz="3600" dirty="0"/>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dirty="0" smtClean="0"/>
              <a:t>تقسيم بندي معلولين </a:t>
            </a:r>
            <a:r>
              <a:rPr lang="en-US" i="1" dirty="0" smtClean="0"/>
              <a:t>C.P.</a:t>
            </a:r>
            <a:r>
              <a:rPr lang="fa-IR" dirty="0" smtClean="0"/>
              <a:t> براساس تواناييهاي عملكردي</a:t>
            </a:r>
            <a:endParaRPr lang="en-US" dirty="0"/>
          </a:p>
        </p:txBody>
      </p:sp>
      <p:sp>
        <p:nvSpPr>
          <p:cNvPr id="3" name="Content Placeholder 2"/>
          <p:cNvSpPr>
            <a:spLocks noGrp="1"/>
          </p:cNvSpPr>
          <p:nvPr>
            <p:ph sz="quarter" idx="1"/>
          </p:nvPr>
        </p:nvSpPr>
        <p:spPr/>
        <p:txBody>
          <a:bodyPr/>
          <a:lstStyle/>
          <a:p>
            <a:r>
              <a:rPr lang="fa-IR" dirty="0" smtClean="0"/>
              <a:t>ازنظر تواناييهاي عملكردي معلولين</a:t>
            </a:r>
            <a:r>
              <a:rPr lang="en-US" i="1" dirty="0" err="1" smtClean="0"/>
              <a:t>c.p</a:t>
            </a:r>
            <a:r>
              <a:rPr lang="en-US" i="1" dirty="0" smtClean="0"/>
              <a:t>.</a:t>
            </a:r>
            <a:r>
              <a:rPr lang="fa-IR" dirty="0" smtClean="0"/>
              <a:t> به صورت زيرتقسيم بندي مي‌شوند: </a:t>
            </a:r>
            <a:endParaRPr lang="en-US" i="1" dirty="0" smtClean="0"/>
          </a:p>
          <a:p>
            <a:pPr marL="514350" lvl="0" indent="-514350">
              <a:buFont typeface="+mj-lt"/>
              <a:buAutoNum type="arabicPeriod"/>
            </a:pPr>
            <a:r>
              <a:rPr lang="fa-IR" dirty="0" smtClean="0"/>
              <a:t>معلولين </a:t>
            </a:r>
            <a:r>
              <a:rPr lang="en-US" i="1" dirty="0" err="1" smtClean="0"/>
              <a:t>c.p</a:t>
            </a:r>
            <a:r>
              <a:rPr lang="en-US" i="1" dirty="0" smtClean="0"/>
              <a:t>.</a:t>
            </a:r>
            <a:r>
              <a:rPr lang="fa-IR" dirty="0" smtClean="0"/>
              <a:t> كه قادرند راه بروند. </a:t>
            </a:r>
            <a:endParaRPr lang="en-US" i="1" dirty="0" smtClean="0"/>
          </a:p>
          <a:p>
            <a:pPr marL="514350" lvl="0" indent="-514350">
              <a:buFont typeface="+mj-lt"/>
              <a:buAutoNum type="arabicPeriod"/>
            </a:pPr>
            <a:r>
              <a:rPr lang="fa-IR" dirty="0" smtClean="0"/>
              <a:t>معلولين </a:t>
            </a:r>
            <a:r>
              <a:rPr lang="en-US" i="1" dirty="0" err="1" smtClean="0"/>
              <a:t>c.p</a:t>
            </a:r>
            <a:r>
              <a:rPr lang="en-US" i="1" dirty="0" smtClean="0"/>
              <a:t>.</a:t>
            </a:r>
            <a:r>
              <a:rPr lang="fa-IR" dirty="0" smtClean="0"/>
              <a:t> كه به طورمشروط(با كمك وسايل) قادربه راه رفتن هستند. </a:t>
            </a:r>
            <a:endParaRPr lang="en-US" i="1" dirty="0" smtClean="0"/>
          </a:p>
          <a:p>
            <a:pPr marL="514350" indent="-514350">
              <a:buFont typeface="+mj-lt"/>
              <a:buAutoNum type="arabicPeriod"/>
            </a:pPr>
            <a:r>
              <a:rPr lang="fa-IR" dirty="0" smtClean="0"/>
              <a:t>معلولين </a:t>
            </a:r>
            <a:r>
              <a:rPr lang="en-US" i="1" dirty="0" err="1" smtClean="0"/>
              <a:t>c.p</a:t>
            </a:r>
            <a:r>
              <a:rPr lang="en-US" i="1" dirty="0" smtClean="0"/>
              <a:t>.</a:t>
            </a:r>
            <a:r>
              <a:rPr lang="fa-IR" dirty="0" smtClean="0"/>
              <a:t> كه قادربه راه رفتن نيستند و مجبورند چهاردست وپا راه بروند ويا ازصندلي چرخداراستفاده كنند. </a:t>
            </a:r>
            <a:endParaRPr lang="en-US" dirty="0"/>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normAutofit fontScale="90000"/>
          </a:bodyPr>
          <a:lstStyle/>
          <a:p>
            <a:pPr rtl="0"/>
            <a:r>
              <a:rPr lang="en-US" dirty="0"/>
              <a:t>Cerebral Palsy: </a:t>
            </a:r>
            <a:r>
              <a:rPr lang="en-US" dirty="0" smtClean="0"/>
              <a:t>Topographic</a:t>
            </a:r>
            <a:r>
              <a:rPr lang="fa-IR" dirty="0" smtClean="0"/>
              <a:t/>
            </a:r>
            <a:br>
              <a:rPr lang="fa-IR" dirty="0" smtClean="0"/>
            </a:br>
            <a:endParaRPr lang="en-US" dirty="0"/>
          </a:p>
        </p:txBody>
      </p:sp>
      <p:sp>
        <p:nvSpPr>
          <p:cNvPr id="27651" name="Rectangle 3"/>
          <p:cNvSpPr>
            <a:spLocks noGrp="1" noChangeArrowheads="1"/>
          </p:cNvSpPr>
          <p:nvPr>
            <p:ph type="body" idx="1"/>
          </p:nvPr>
        </p:nvSpPr>
        <p:spPr/>
        <p:txBody>
          <a:bodyPr/>
          <a:lstStyle/>
          <a:p>
            <a:pPr rtl="0"/>
            <a:r>
              <a:rPr lang="en-US" dirty="0" err="1" smtClean="0"/>
              <a:t>Monoplegic</a:t>
            </a:r>
            <a:r>
              <a:rPr lang="en-US" dirty="0" smtClean="0"/>
              <a:t>: </a:t>
            </a:r>
            <a:r>
              <a:rPr lang="fa-IR" dirty="0" smtClean="0"/>
              <a:t>یک دست یا یک پا</a:t>
            </a:r>
            <a:endParaRPr lang="en-US" dirty="0"/>
          </a:p>
          <a:p>
            <a:pPr rtl="0"/>
            <a:r>
              <a:rPr lang="en-US" dirty="0" smtClean="0"/>
              <a:t>Paraplegic :</a:t>
            </a:r>
            <a:r>
              <a:rPr lang="fa-IR" dirty="0" smtClean="0"/>
              <a:t> هر دو پا</a:t>
            </a:r>
            <a:endParaRPr lang="en-US" dirty="0"/>
          </a:p>
          <a:p>
            <a:pPr rtl="0"/>
            <a:r>
              <a:rPr lang="en-US" dirty="0" smtClean="0"/>
              <a:t>Hemiplegic</a:t>
            </a:r>
            <a:r>
              <a:rPr lang="fa-IR" dirty="0" smtClean="0"/>
              <a:t> یک نیمه از بدن</a:t>
            </a:r>
            <a:endParaRPr lang="en-US" dirty="0"/>
          </a:p>
          <a:p>
            <a:pPr rtl="0"/>
            <a:r>
              <a:rPr lang="en-US" dirty="0" err="1" smtClean="0"/>
              <a:t>Triplegic</a:t>
            </a:r>
            <a:r>
              <a:rPr lang="fa-IR" dirty="0" smtClean="0"/>
              <a:t>هر دو پا و یک دست</a:t>
            </a:r>
            <a:endParaRPr lang="en-US" dirty="0"/>
          </a:p>
          <a:p>
            <a:pPr rtl="0"/>
            <a:r>
              <a:rPr lang="en-US" dirty="0" err="1" smtClean="0"/>
              <a:t>Quadraplegic</a:t>
            </a:r>
            <a:r>
              <a:rPr lang="fa-IR" dirty="0" smtClean="0"/>
              <a:t> چهار ستون </a:t>
            </a:r>
            <a:endParaRPr lang="en-US" dirty="0"/>
          </a:p>
          <a:p>
            <a:pPr rtl="0"/>
            <a:r>
              <a:rPr lang="en-US" dirty="0" err="1" smtClean="0"/>
              <a:t>Diplegic</a:t>
            </a:r>
            <a:r>
              <a:rPr lang="fa-IR" dirty="0" smtClean="0"/>
              <a:t>پاها</a:t>
            </a:r>
            <a:endParaRPr lang="en-US" dirty="0"/>
          </a:p>
        </p:txBody>
      </p:sp>
      <p:pic>
        <p:nvPicPr>
          <p:cNvPr id="27653" name="Picture 5" descr="cp_figures"/>
          <p:cNvPicPr>
            <a:picLocks noChangeAspect="1" noChangeArrowheads="1"/>
          </p:cNvPicPr>
          <p:nvPr/>
        </p:nvPicPr>
        <p:blipFill>
          <a:blip r:embed="rId2"/>
          <a:srcRect/>
          <a:stretch>
            <a:fillRect/>
          </a:stretch>
        </p:blipFill>
        <p:spPr bwMode="auto">
          <a:xfrm>
            <a:off x="5048250" y="2071678"/>
            <a:ext cx="4095750" cy="3932238"/>
          </a:xfrm>
          <a:prstGeom prst="rect">
            <a:avLst/>
          </a:prstGeom>
          <a:noFill/>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lstStyle/>
          <a:p>
            <a:r>
              <a:rPr lang="fa-IR" dirty="0" smtClean="0"/>
              <a:t>کلاس بندی ورزشی</a:t>
            </a:r>
            <a:endParaRPr lang="en-US" dirty="0"/>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dirty="0" smtClean="0"/>
              <a:t>کلاس 1: كوادرپلژي برروي صندلي چرخدارالكتريكي</a:t>
            </a:r>
            <a:endParaRPr lang="en-US" dirty="0"/>
          </a:p>
        </p:txBody>
      </p:sp>
      <p:sp>
        <p:nvSpPr>
          <p:cNvPr id="3" name="Content Placeholder 2"/>
          <p:cNvSpPr>
            <a:spLocks noGrp="1"/>
          </p:cNvSpPr>
          <p:nvPr>
            <p:ph sz="quarter" idx="1"/>
          </p:nvPr>
        </p:nvSpPr>
        <p:spPr/>
        <p:txBody>
          <a:bodyPr>
            <a:normAutofit/>
          </a:bodyPr>
          <a:lstStyle/>
          <a:p>
            <a:pPr lvl="0"/>
            <a:r>
              <a:rPr lang="fa-IR" sz="3600" dirty="0" smtClean="0"/>
              <a:t>اسپاسم شديد درچهارستون بدن.</a:t>
            </a:r>
            <a:endParaRPr lang="en-US" sz="3600" i="1" dirty="0" smtClean="0"/>
          </a:p>
          <a:p>
            <a:pPr lvl="0"/>
            <a:r>
              <a:rPr lang="fa-IR" sz="3600" dirty="0" smtClean="0"/>
              <a:t>ضعف قدرت اندامهاي فوقاني محدوديت شديد مفاصل.</a:t>
            </a:r>
            <a:endParaRPr lang="en-US" sz="3600" i="1" dirty="0" smtClean="0"/>
          </a:p>
          <a:p>
            <a:pPr lvl="0"/>
            <a:r>
              <a:rPr lang="fa-IR" sz="3600" dirty="0" smtClean="0"/>
              <a:t>ضعف در انجام كارهاي روزمره. </a:t>
            </a:r>
            <a:endParaRPr lang="en-US" sz="3600" i="1" dirty="0" smtClean="0"/>
          </a:p>
          <a:p>
            <a:pPr>
              <a:buNone/>
            </a:pPr>
            <a:endParaRPr lang="en-US" sz="3600" dirty="0"/>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dirty="0" smtClean="0"/>
              <a:t>کلاس  2: كوادرپلژي برروي صندلي چرخدارمعمولي </a:t>
            </a:r>
            <a:endParaRPr lang="en-US" dirty="0"/>
          </a:p>
        </p:txBody>
      </p:sp>
      <p:sp>
        <p:nvSpPr>
          <p:cNvPr id="3" name="Content Placeholder 2"/>
          <p:cNvSpPr>
            <a:spLocks noGrp="1"/>
          </p:cNvSpPr>
          <p:nvPr>
            <p:ph sz="quarter" idx="1"/>
          </p:nvPr>
        </p:nvSpPr>
        <p:spPr/>
        <p:txBody>
          <a:bodyPr>
            <a:normAutofit/>
          </a:bodyPr>
          <a:lstStyle/>
          <a:p>
            <a:pPr lvl="0"/>
            <a:r>
              <a:rPr lang="fa-IR" sz="3600" dirty="0" smtClean="0"/>
              <a:t>اسپاسم در چهارستون بدن.</a:t>
            </a:r>
            <a:endParaRPr lang="en-US" sz="3600" i="1" dirty="0" smtClean="0"/>
          </a:p>
          <a:p>
            <a:pPr lvl="0"/>
            <a:r>
              <a:rPr lang="fa-IR" sz="3600" dirty="0" smtClean="0"/>
              <a:t>مشكلات عضلاني شديد بويژه در اندام فوقاني.</a:t>
            </a:r>
            <a:endParaRPr lang="en-US" sz="3600" i="1" dirty="0" smtClean="0"/>
          </a:p>
          <a:p>
            <a:pPr lvl="0"/>
            <a:r>
              <a:rPr lang="fa-IR" sz="3600" dirty="0" smtClean="0"/>
              <a:t>محدوديت شديد مفاصل.</a:t>
            </a:r>
            <a:endParaRPr lang="en-US" sz="3600" i="1" dirty="0" smtClean="0"/>
          </a:p>
          <a:p>
            <a:pPr lvl="0"/>
            <a:r>
              <a:rPr lang="fa-IR" sz="3600" dirty="0" smtClean="0"/>
              <a:t>نيازبه استفاده از صندلي چرخدار براي تمام كارهاي روزمره. </a:t>
            </a:r>
            <a:endParaRPr lang="en-US" sz="3600" i="1" dirty="0" smtClean="0"/>
          </a:p>
          <a:p>
            <a:endParaRPr lang="en-US" sz="3600" dirty="0"/>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dirty="0" smtClean="0"/>
              <a:t>کلاس 3: تتراپلژي برروي صندلي چرخدار معمولي </a:t>
            </a:r>
            <a:endParaRPr lang="en-US" dirty="0"/>
          </a:p>
        </p:txBody>
      </p:sp>
      <p:sp>
        <p:nvSpPr>
          <p:cNvPr id="3" name="Content Placeholder 2"/>
          <p:cNvSpPr>
            <a:spLocks noGrp="1"/>
          </p:cNvSpPr>
          <p:nvPr>
            <p:ph sz="quarter" idx="1"/>
          </p:nvPr>
        </p:nvSpPr>
        <p:spPr/>
        <p:txBody>
          <a:bodyPr>
            <a:normAutofit/>
          </a:bodyPr>
          <a:lstStyle/>
          <a:p>
            <a:pPr lvl="0"/>
            <a:r>
              <a:rPr lang="fa-IR" sz="3600" dirty="0" smtClean="0"/>
              <a:t>توانايي انجام فعاليت هاي ورزشي به وسيله يك دست يا دو دست با صندلي چرخدار امكان پذيراست. </a:t>
            </a:r>
            <a:endParaRPr lang="en-US" sz="3600" i="1" dirty="0" smtClean="0"/>
          </a:p>
          <a:p>
            <a:pPr lvl="0"/>
            <a:r>
              <a:rPr lang="fa-IR" sz="3600" dirty="0" smtClean="0"/>
              <a:t>اسپاسم درسه عضوديده مي‌شود. </a:t>
            </a:r>
            <a:endParaRPr lang="en-US" sz="3600" i="1" dirty="0" smtClean="0"/>
          </a:p>
          <a:p>
            <a:pPr lvl="0"/>
            <a:r>
              <a:rPr lang="fa-IR" sz="3600" dirty="0" smtClean="0"/>
              <a:t>ضعف شديد عضلات </a:t>
            </a:r>
            <a:endParaRPr lang="en-US" sz="3600" i="1" dirty="0" smtClean="0"/>
          </a:p>
          <a:p>
            <a:pPr lvl="0"/>
            <a:r>
              <a:rPr lang="fa-IR" sz="3600" dirty="0" smtClean="0"/>
              <a:t>با استفاده ازصندلي چرخداربه آرامي‌مي‌توانند كارهاي روزمره را انجام دهند. </a:t>
            </a:r>
            <a:endParaRPr lang="en-US" sz="3600" i="1" dirty="0" smtClean="0"/>
          </a:p>
          <a:p>
            <a:endParaRPr lang="en-US" sz="3600" dirty="0"/>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کلاس 4: دي پلژي </a:t>
            </a:r>
            <a:endParaRPr lang="en-US" dirty="0"/>
          </a:p>
        </p:txBody>
      </p:sp>
      <p:sp>
        <p:nvSpPr>
          <p:cNvPr id="3" name="Content Placeholder 2"/>
          <p:cNvSpPr>
            <a:spLocks noGrp="1"/>
          </p:cNvSpPr>
          <p:nvPr>
            <p:ph sz="quarter" idx="1"/>
          </p:nvPr>
        </p:nvSpPr>
        <p:spPr/>
        <p:txBody>
          <a:bodyPr/>
          <a:lstStyle/>
          <a:p>
            <a:pPr lvl="0"/>
            <a:r>
              <a:rPr lang="fa-IR" dirty="0" smtClean="0"/>
              <a:t>دو عضو داراي اسپاسم است(اندام تحتاني) </a:t>
            </a:r>
            <a:endParaRPr lang="en-US" i="1" dirty="0" smtClean="0"/>
          </a:p>
          <a:p>
            <a:pPr lvl="0"/>
            <a:r>
              <a:rPr lang="fa-IR" dirty="0" smtClean="0"/>
              <a:t>ممكن است با وسائل كمكي بتواند مسافت كوتاهي را را ه برود. </a:t>
            </a:r>
            <a:endParaRPr lang="en-US" i="1" dirty="0" smtClean="0"/>
          </a:p>
          <a:p>
            <a:pPr lvl="0"/>
            <a:r>
              <a:rPr lang="fa-IR" dirty="0" smtClean="0"/>
              <a:t>تمام فعاليت هاي ورزشي برروي صندلي چرخدارانجام مي‌گيرد. </a:t>
            </a:r>
            <a:endParaRPr lang="en-US" i="1" dirty="0" smtClean="0"/>
          </a:p>
          <a:p>
            <a:pPr lvl="0"/>
            <a:r>
              <a:rPr lang="fa-IR" dirty="0" smtClean="0"/>
              <a:t>اندام فوقاني نسبت به اندام تحتاني بهتراست. </a:t>
            </a:r>
            <a:endParaRPr lang="en-US" i="1" dirty="0" smtClean="0"/>
          </a:p>
          <a:p>
            <a:pPr lvl="0"/>
            <a:r>
              <a:rPr lang="fa-IR" dirty="0" smtClean="0"/>
              <a:t>كارهاي روزمره را مي‌تواند برروي صندلي چرخدار براحتي انجام دهد. </a:t>
            </a:r>
            <a:endParaRPr lang="en-US" i="1" dirty="0" smtClean="0"/>
          </a:p>
          <a:p>
            <a:pPr>
              <a:buNone/>
            </a:pPr>
            <a:endParaRPr lang="en-US" dirty="0"/>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کلاس 5: همي‌پلژي</a:t>
            </a:r>
            <a:endParaRPr lang="en-US" dirty="0"/>
          </a:p>
        </p:txBody>
      </p:sp>
      <p:sp>
        <p:nvSpPr>
          <p:cNvPr id="3" name="Content Placeholder 2"/>
          <p:cNvSpPr>
            <a:spLocks noGrp="1"/>
          </p:cNvSpPr>
          <p:nvPr>
            <p:ph sz="quarter" idx="1"/>
          </p:nvPr>
        </p:nvSpPr>
        <p:spPr/>
        <p:txBody>
          <a:bodyPr>
            <a:normAutofit/>
          </a:bodyPr>
          <a:lstStyle/>
          <a:p>
            <a:pPr lvl="0"/>
            <a:r>
              <a:rPr lang="fa-IR" sz="3200" dirty="0" smtClean="0"/>
              <a:t>ممكنست با وسايل كمكي راه برود. </a:t>
            </a:r>
            <a:endParaRPr lang="en-US" sz="3200" i="1" dirty="0" smtClean="0"/>
          </a:p>
          <a:p>
            <a:pPr lvl="0"/>
            <a:r>
              <a:rPr lang="fa-IR" sz="3200" dirty="0" smtClean="0"/>
              <a:t>اندام هاي تحتاني، مقداركمي‌اسپاسم دارد. </a:t>
            </a:r>
            <a:endParaRPr lang="en-US" sz="3200" i="1" dirty="0" smtClean="0"/>
          </a:p>
          <a:p>
            <a:pPr lvl="0"/>
            <a:r>
              <a:rPr lang="fa-IR" sz="3200" dirty="0" smtClean="0"/>
              <a:t>نيمي‌ازبدن نسبت به نيم ديگر ناتوان ترو داراي اسپاسم است. </a:t>
            </a:r>
            <a:endParaRPr lang="en-US" sz="3200" i="1" dirty="0" smtClean="0"/>
          </a:p>
          <a:p>
            <a:pPr lvl="0"/>
            <a:r>
              <a:rPr lang="fa-IR" sz="3200" dirty="0" smtClean="0"/>
              <a:t>اندامهاي فوقاني نسبت به اندام هاي تحتاني بهترهستند. </a:t>
            </a:r>
            <a:endParaRPr lang="en-US" sz="3200" i="1" dirty="0" smtClean="0"/>
          </a:p>
          <a:p>
            <a:r>
              <a:rPr lang="fa-IR" sz="3200" dirty="0" smtClean="0"/>
              <a:t>فعاليت هاي ورزشي با استفاده از وسايل كمكي امكان پذيراست.(بدون صندلي چرخ دار)</a:t>
            </a:r>
            <a:endParaRPr lang="en-US" sz="3200" dirty="0"/>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کلاس 6: كوادرپلژي بدون صندلي چرخدار</a:t>
            </a:r>
            <a:endParaRPr lang="en-US" dirty="0"/>
          </a:p>
        </p:txBody>
      </p:sp>
      <p:sp>
        <p:nvSpPr>
          <p:cNvPr id="3" name="Content Placeholder 2"/>
          <p:cNvSpPr>
            <a:spLocks noGrp="1"/>
          </p:cNvSpPr>
          <p:nvPr>
            <p:ph sz="quarter" idx="1"/>
          </p:nvPr>
        </p:nvSpPr>
        <p:spPr/>
        <p:txBody>
          <a:bodyPr>
            <a:normAutofit/>
          </a:bodyPr>
          <a:lstStyle/>
          <a:p>
            <a:pPr lvl="0"/>
            <a:r>
              <a:rPr lang="fa-IR" sz="3600" dirty="0" smtClean="0"/>
              <a:t>مشكلات كمي‌درچهارستون بدن وجود دارد. </a:t>
            </a:r>
            <a:endParaRPr lang="en-US" sz="3600" i="1" dirty="0" smtClean="0"/>
          </a:p>
          <a:p>
            <a:pPr lvl="0"/>
            <a:r>
              <a:rPr lang="fa-IR" sz="3600" dirty="0" smtClean="0"/>
              <a:t>بدون وسايل كمكي كارهاي روزمره را انجام دهد. </a:t>
            </a:r>
            <a:endParaRPr lang="en-US" sz="3600" i="1" dirty="0" smtClean="0"/>
          </a:p>
          <a:p>
            <a:pPr lvl="0"/>
            <a:r>
              <a:rPr lang="fa-IR" sz="3600" dirty="0" smtClean="0"/>
              <a:t>درتمام رقابت هاي ورزشي با استفاده ازپاها مي‌تواند شركت كند. </a:t>
            </a:r>
            <a:endParaRPr lang="en-US" sz="3600" i="1" dirty="0" smtClean="0"/>
          </a:p>
          <a:p>
            <a:pPr lvl="0"/>
            <a:r>
              <a:rPr lang="fa-IR" sz="3600" dirty="0" smtClean="0"/>
              <a:t>ممكن است بخشي از فعاليت هاي ورزشي را برروي صندلي چرخدار انجام دهد. </a:t>
            </a:r>
            <a:endParaRPr lang="en-US" sz="3600" i="1" dirty="0" smtClean="0"/>
          </a:p>
          <a:p>
            <a:endParaRPr lang="en-US" sz="3600" dirty="0"/>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کلاس 7: همي‌پلژي با سطح توانايي بالاتر</a:t>
            </a:r>
            <a:endParaRPr lang="en-US" dirty="0"/>
          </a:p>
        </p:txBody>
      </p:sp>
      <p:sp>
        <p:nvSpPr>
          <p:cNvPr id="3" name="Content Placeholder 2"/>
          <p:cNvSpPr>
            <a:spLocks noGrp="1"/>
          </p:cNvSpPr>
          <p:nvPr>
            <p:ph sz="quarter" idx="1"/>
          </p:nvPr>
        </p:nvSpPr>
        <p:spPr/>
        <p:txBody>
          <a:bodyPr>
            <a:normAutofit/>
          </a:bodyPr>
          <a:lstStyle/>
          <a:p>
            <a:pPr lvl="0"/>
            <a:r>
              <a:rPr lang="fa-IR" sz="3600" dirty="0" smtClean="0"/>
              <a:t>اسپاسم دريكي ازاعضا.</a:t>
            </a:r>
            <a:endParaRPr lang="en-US" sz="3600" i="1" dirty="0" smtClean="0"/>
          </a:p>
          <a:p>
            <a:pPr lvl="0"/>
            <a:r>
              <a:rPr lang="fa-IR" sz="3600" dirty="0" smtClean="0"/>
              <a:t>براحتي قادربه راه رفتن مي‌باشد. </a:t>
            </a:r>
            <a:endParaRPr lang="en-US" sz="3600" i="1" dirty="0" smtClean="0"/>
          </a:p>
          <a:p>
            <a:pPr lvl="0"/>
            <a:r>
              <a:rPr lang="fa-IR" sz="3600" dirty="0" smtClean="0"/>
              <a:t>توانايي خوبي براي كارهاي روزمره دارد. </a:t>
            </a:r>
            <a:endParaRPr lang="en-US" sz="3600" i="1" dirty="0" smtClean="0"/>
          </a:p>
          <a:p>
            <a:pPr lvl="0"/>
            <a:r>
              <a:rPr lang="fa-IR" sz="3600" dirty="0" smtClean="0"/>
              <a:t>درفعاليت هاي ورزشي بدون صندلي چرخدار شركت مي‌كند. </a:t>
            </a:r>
            <a:endParaRPr lang="en-US" sz="3600" i="1" dirty="0" smtClean="0"/>
          </a:p>
          <a:p>
            <a:endParaRPr lang="en-US" sz="36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1" name="Rectangle 7"/>
          <p:cNvSpPr>
            <a:spLocks noChangeArrowheads="1"/>
          </p:cNvSpPr>
          <p:nvPr/>
        </p:nvSpPr>
        <p:spPr bwMode="auto">
          <a:xfrm>
            <a:off x="2268538" y="1844675"/>
            <a:ext cx="1727200" cy="742950"/>
          </a:xfrm>
          <a:prstGeom prst="rect">
            <a:avLst/>
          </a:prstGeom>
          <a:noFill/>
          <a:ln w="12700" cap="sq">
            <a:solidFill>
              <a:schemeClr val="tx1"/>
            </a:solidFill>
            <a:miter lim="800000"/>
            <a:headEnd type="none" w="sm" len="sm"/>
            <a:tailEnd type="none" w="sm" len="sm"/>
          </a:ln>
          <a:effectLst/>
        </p:spPr>
        <p:txBody>
          <a:bodyPr>
            <a:spAutoFit/>
          </a:bodyPr>
          <a:lstStyle/>
          <a:p>
            <a:pPr algn="ctr" eaLnBrk="0" hangingPunct="0"/>
            <a:r>
              <a:rPr lang="fa-IR" sz="1400" b="1">
                <a:latin typeface="Times New Roman" pitchFamily="18" charset="0"/>
                <a:cs typeface="Times New Roman" pitchFamily="18" charset="0"/>
              </a:rPr>
              <a:t>برخورداري از رفاه كامل جسمي – رواني - اجتماعي</a:t>
            </a:r>
            <a:endParaRPr lang="en-US" sz="1400" b="1">
              <a:latin typeface="Times New Roman" pitchFamily="18" charset="0"/>
              <a:cs typeface="Times New Roman" pitchFamily="18" charset="0"/>
            </a:endParaRPr>
          </a:p>
        </p:txBody>
      </p:sp>
      <p:sp>
        <p:nvSpPr>
          <p:cNvPr id="16392" name="Rectangle 8"/>
          <p:cNvSpPr>
            <a:spLocks noChangeArrowheads="1"/>
          </p:cNvSpPr>
          <p:nvPr/>
        </p:nvSpPr>
        <p:spPr bwMode="auto">
          <a:xfrm>
            <a:off x="2257425" y="2774950"/>
            <a:ext cx="1743075" cy="714375"/>
          </a:xfrm>
          <a:prstGeom prst="rect">
            <a:avLst/>
          </a:prstGeom>
          <a:noFill/>
          <a:ln w="12700" cap="sq">
            <a:solidFill>
              <a:schemeClr val="tx1"/>
            </a:solidFill>
            <a:miter lim="800000"/>
            <a:headEnd type="none" w="sm" len="sm"/>
            <a:tailEnd type="none" w="sm" len="sm"/>
          </a:ln>
          <a:effectLst/>
        </p:spPr>
        <p:txBody>
          <a:bodyPr wrap="none" anchor="ctr">
            <a:spAutoFit/>
          </a:bodyPr>
          <a:lstStyle/>
          <a:p>
            <a:pPr algn="ctr" rtl="0" eaLnBrk="0" hangingPunct="0"/>
            <a:r>
              <a:rPr lang="ar-SA" sz="1600" b="1" dirty="0"/>
              <a:t>بروز بيماري يا حادثه</a:t>
            </a:r>
            <a:endParaRPr lang="en-US" sz="1600" b="1" dirty="0"/>
          </a:p>
          <a:p>
            <a:pPr algn="ctr" rtl="0" eaLnBrk="0" hangingPunct="0"/>
            <a:r>
              <a:rPr lang="ar-SA" sz="1600" b="1" dirty="0"/>
              <a:t>در زندگي شخص سالم</a:t>
            </a:r>
            <a:r>
              <a:rPr lang="ar-SA" sz="2400" dirty="0">
                <a:latin typeface="Times New Roman" pitchFamily="18" charset="0"/>
              </a:rPr>
              <a:t> </a:t>
            </a:r>
          </a:p>
        </p:txBody>
      </p:sp>
      <p:sp>
        <p:nvSpPr>
          <p:cNvPr id="16393" name="Rectangle 9"/>
          <p:cNvSpPr>
            <a:spLocks noChangeArrowheads="1"/>
          </p:cNvSpPr>
          <p:nvPr/>
        </p:nvSpPr>
        <p:spPr bwMode="auto">
          <a:xfrm>
            <a:off x="2268538" y="3644900"/>
            <a:ext cx="1727200" cy="593725"/>
          </a:xfrm>
          <a:prstGeom prst="rect">
            <a:avLst/>
          </a:prstGeom>
          <a:noFill/>
          <a:ln w="12700" cap="sq">
            <a:solidFill>
              <a:schemeClr val="tx1"/>
            </a:solidFill>
            <a:miter lim="800000"/>
            <a:headEnd type="none" w="sm" len="sm"/>
            <a:tailEnd type="none" w="sm" len="sm"/>
          </a:ln>
          <a:effectLst/>
        </p:spPr>
        <p:txBody>
          <a:bodyPr anchor="ctr">
            <a:spAutoFit/>
          </a:bodyPr>
          <a:lstStyle/>
          <a:p>
            <a:pPr algn="ctr" rtl="0" eaLnBrk="0" hangingPunct="0"/>
            <a:r>
              <a:rPr lang="ar-SA" sz="1600" b="1">
                <a:latin typeface="Times New Roman" pitchFamily="18" charset="0"/>
                <a:cs typeface="Times New Roman" pitchFamily="18" charset="0"/>
              </a:rPr>
              <a:t>ايجاد نارسائي‌ها در </a:t>
            </a:r>
            <a:endParaRPr lang="en-US" sz="1600" b="1">
              <a:latin typeface="Times New Roman" pitchFamily="18" charset="0"/>
              <a:cs typeface="Times New Roman" pitchFamily="18" charset="0"/>
            </a:endParaRPr>
          </a:p>
          <a:p>
            <a:pPr algn="ctr" rtl="0" eaLnBrk="0" hangingPunct="0"/>
            <a:r>
              <a:rPr lang="ar-SA" sz="1600" b="1">
                <a:latin typeface="Times New Roman" pitchFamily="18" charset="0"/>
                <a:cs typeface="Times New Roman" pitchFamily="18" charset="0"/>
              </a:rPr>
              <a:t>سطح ارگانيك</a:t>
            </a:r>
          </a:p>
        </p:txBody>
      </p:sp>
      <p:sp>
        <p:nvSpPr>
          <p:cNvPr id="16394" name="Rectangle 10"/>
          <p:cNvSpPr>
            <a:spLocks noChangeArrowheads="1"/>
          </p:cNvSpPr>
          <p:nvPr/>
        </p:nvSpPr>
        <p:spPr bwMode="auto">
          <a:xfrm>
            <a:off x="2268538" y="4365625"/>
            <a:ext cx="1727200" cy="838200"/>
          </a:xfrm>
          <a:prstGeom prst="rect">
            <a:avLst/>
          </a:prstGeom>
          <a:noFill/>
          <a:ln w="12700" cap="sq">
            <a:solidFill>
              <a:schemeClr val="tx1"/>
            </a:solidFill>
            <a:miter lim="800000"/>
            <a:headEnd type="none" w="sm" len="sm"/>
            <a:tailEnd type="none" w="sm" len="sm"/>
          </a:ln>
          <a:effectLst/>
        </p:spPr>
        <p:txBody>
          <a:bodyPr anchor="ctr">
            <a:spAutoFit/>
          </a:bodyPr>
          <a:lstStyle/>
          <a:p>
            <a:pPr algn="ctr" rtl="0" eaLnBrk="0" hangingPunct="0"/>
            <a:r>
              <a:rPr lang="ar-SA" sz="1600" b="1" dirty="0">
                <a:latin typeface="Times New Roman" pitchFamily="18" charset="0"/>
                <a:cs typeface="Times New Roman" pitchFamily="18" charset="0"/>
              </a:rPr>
              <a:t>پيامدهاي نقص در عملكرد</a:t>
            </a:r>
            <a:endParaRPr lang="en-US" sz="1600" b="1" dirty="0">
              <a:latin typeface="Times New Roman" pitchFamily="18" charset="0"/>
              <a:cs typeface="Times New Roman" pitchFamily="18" charset="0"/>
            </a:endParaRPr>
          </a:p>
          <a:p>
            <a:pPr algn="ctr" rtl="0" eaLnBrk="0" hangingPunct="0"/>
            <a:r>
              <a:rPr lang="ar-SA" sz="1600" b="1" dirty="0">
                <a:latin typeface="Times New Roman" pitchFamily="18" charset="0"/>
                <a:cs typeface="Times New Roman" pitchFamily="18" charset="0"/>
              </a:rPr>
              <a:t>و فعاليت فرد</a:t>
            </a:r>
          </a:p>
        </p:txBody>
      </p:sp>
      <p:sp>
        <p:nvSpPr>
          <p:cNvPr id="16395" name="Rectangle 11"/>
          <p:cNvSpPr>
            <a:spLocks noChangeArrowheads="1"/>
          </p:cNvSpPr>
          <p:nvPr/>
        </p:nvSpPr>
        <p:spPr bwMode="auto">
          <a:xfrm>
            <a:off x="2268538" y="5373688"/>
            <a:ext cx="1727200" cy="838200"/>
          </a:xfrm>
          <a:prstGeom prst="rect">
            <a:avLst/>
          </a:prstGeom>
          <a:noFill/>
          <a:ln w="12700" cap="sq">
            <a:solidFill>
              <a:schemeClr val="tx1"/>
            </a:solidFill>
            <a:miter lim="800000"/>
            <a:headEnd type="none" w="sm" len="sm"/>
            <a:tailEnd type="none" w="sm" len="sm"/>
          </a:ln>
          <a:effectLst/>
        </p:spPr>
        <p:txBody>
          <a:bodyPr anchor="ctr">
            <a:spAutoFit/>
          </a:bodyPr>
          <a:lstStyle/>
          <a:p>
            <a:pPr algn="ctr" rtl="0" eaLnBrk="0" hangingPunct="0"/>
            <a:r>
              <a:rPr lang="ar-SA" sz="1600" b="1">
                <a:latin typeface="Times New Roman" pitchFamily="18" charset="0"/>
                <a:cs typeface="Times New Roman" pitchFamily="18" charset="0"/>
              </a:rPr>
              <a:t>محروميت‌هاي فرد به عنوان</a:t>
            </a:r>
            <a:endParaRPr lang="en-US" sz="1600" b="1">
              <a:latin typeface="Times New Roman" pitchFamily="18" charset="0"/>
              <a:cs typeface="Times New Roman" pitchFamily="18" charset="0"/>
            </a:endParaRPr>
          </a:p>
          <a:p>
            <a:pPr algn="ctr" rtl="0" eaLnBrk="0" hangingPunct="0"/>
            <a:r>
              <a:rPr lang="ar-SA" sz="1600" b="1">
                <a:latin typeface="Times New Roman" pitchFamily="18" charset="0"/>
                <a:cs typeface="Times New Roman" pitchFamily="18" charset="0"/>
              </a:rPr>
              <a:t>نتيجه نقص و ناتواني</a:t>
            </a:r>
          </a:p>
        </p:txBody>
      </p:sp>
      <p:sp>
        <p:nvSpPr>
          <p:cNvPr id="16396" name="Rectangle 12"/>
          <p:cNvSpPr>
            <a:spLocks noChangeArrowheads="1"/>
          </p:cNvSpPr>
          <p:nvPr/>
        </p:nvSpPr>
        <p:spPr bwMode="auto">
          <a:xfrm>
            <a:off x="6294438" y="2846388"/>
            <a:ext cx="941387" cy="469900"/>
          </a:xfrm>
          <a:prstGeom prst="rect">
            <a:avLst/>
          </a:prstGeom>
          <a:noFill/>
          <a:ln w="12700" cap="sq">
            <a:solidFill>
              <a:schemeClr val="tx1"/>
            </a:solidFill>
            <a:miter lim="800000"/>
            <a:headEnd type="none" w="sm" len="sm"/>
            <a:tailEnd type="none" w="sm" len="sm"/>
          </a:ln>
          <a:effectLst/>
        </p:spPr>
        <p:txBody>
          <a:bodyPr anchor="ctr">
            <a:spAutoFit/>
          </a:bodyPr>
          <a:lstStyle/>
          <a:p>
            <a:pPr algn="ctr"/>
            <a:r>
              <a:rPr lang="ar-SA" sz="2400" dirty="0">
                <a:latin typeface="Times New Roman" pitchFamily="18" charset="0"/>
                <a:cs typeface="Times New Roman" pitchFamily="18" charset="0"/>
              </a:rPr>
              <a:t>بيماري</a:t>
            </a:r>
          </a:p>
        </p:txBody>
      </p:sp>
      <p:sp>
        <p:nvSpPr>
          <p:cNvPr id="16397" name="Rectangle 13"/>
          <p:cNvSpPr>
            <a:spLocks noChangeArrowheads="1"/>
          </p:cNvSpPr>
          <p:nvPr/>
        </p:nvSpPr>
        <p:spPr bwMode="auto">
          <a:xfrm>
            <a:off x="6300788" y="3644900"/>
            <a:ext cx="941387" cy="469900"/>
          </a:xfrm>
          <a:prstGeom prst="rect">
            <a:avLst/>
          </a:prstGeom>
          <a:noFill/>
          <a:ln w="12700" cap="sq">
            <a:solidFill>
              <a:schemeClr val="tx1"/>
            </a:solidFill>
            <a:miter lim="800000"/>
            <a:headEnd type="none" w="sm" len="sm"/>
            <a:tailEnd type="none" w="sm" len="sm"/>
          </a:ln>
          <a:effectLst/>
        </p:spPr>
        <p:txBody>
          <a:bodyPr anchor="ctr">
            <a:spAutoFit/>
          </a:bodyPr>
          <a:lstStyle/>
          <a:p>
            <a:pPr algn="ctr"/>
            <a:r>
              <a:rPr lang="fa-IR" sz="2400">
                <a:latin typeface="Times New Roman" pitchFamily="18" charset="0"/>
                <a:cs typeface="Times New Roman" pitchFamily="18" charset="0"/>
              </a:rPr>
              <a:t>ناتوانی</a:t>
            </a:r>
          </a:p>
        </p:txBody>
      </p:sp>
      <p:sp>
        <p:nvSpPr>
          <p:cNvPr id="16398" name="Rectangle 14"/>
          <p:cNvSpPr>
            <a:spLocks noChangeArrowheads="1"/>
          </p:cNvSpPr>
          <p:nvPr/>
        </p:nvSpPr>
        <p:spPr bwMode="auto">
          <a:xfrm>
            <a:off x="6300788" y="4581525"/>
            <a:ext cx="935037" cy="469900"/>
          </a:xfrm>
          <a:prstGeom prst="rect">
            <a:avLst/>
          </a:prstGeom>
          <a:noFill/>
          <a:ln w="12700" cap="sq">
            <a:solidFill>
              <a:schemeClr val="tx1"/>
            </a:solidFill>
            <a:miter lim="800000"/>
            <a:headEnd type="none" w="sm" len="sm"/>
            <a:tailEnd type="none" w="sm" len="sm"/>
          </a:ln>
          <a:effectLst/>
        </p:spPr>
        <p:txBody>
          <a:bodyPr anchor="ctr">
            <a:spAutoFit/>
          </a:bodyPr>
          <a:lstStyle/>
          <a:p>
            <a:pPr algn="ctr"/>
            <a:r>
              <a:rPr lang="fa-IR" sz="2400">
                <a:latin typeface="Times New Roman" pitchFamily="18" charset="0"/>
                <a:cs typeface="Times New Roman" pitchFamily="18" charset="0"/>
              </a:rPr>
              <a:t>نقص</a:t>
            </a:r>
          </a:p>
        </p:txBody>
      </p:sp>
      <p:sp>
        <p:nvSpPr>
          <p:cNvPr id="16399" name="Rectangle 15"/>
          <p:cNvSpPr>
            <a:spLocks noChangeArrowheads="1"/>
          </p:cNvSpPr>
          <p:nvPr/>
        </p:nvSpPr>
        <p:spPr bwMode="auto">
          <a:xfrm>
            <a:off x="6300788" y="5516563"/>
            <a:ext cx="989012" cy="469900"/>
          </a:xfrm>
          <a:prstGeom prst="rect">
            <a:avLst/>
          </a:prstGeom>
          <a:noFill/>
          <a:ln w="12700" cap="sq">
            <a:solidFill>
              <a:schemeClr val="tx1"/>
            </a:solidFill>
            <a:miter lim="800000"/>
            <a:headEnd type="none" w="sm" len="sm"/>
            <a:tailEnd type="none" w="sm" len="sm"/>
          </a:ln>
          <a:effectLst/>
        </p:spPr>
        <p:txBody>
          <a:bodyPr wrap="none" anchor="ctr">
            <a:spAutoFit/>
          </a:bodyPr>
          <a:lstStyle/>
          <a:p>
            <a:pPr algn="ctr"/>
            <a:r>
              <a:rPr lang="ar-SA" sz="2400">
                <a:latin typeface="Times New Roman" pitchFamily="18" charset="0"/>
                <a:cs typeface="Times New Roman" pitchFamily="18" charset="0"/>
              </a:rPr>
              <a:t>معلوليت</a:t>
            </a:r>
          </a:p>
        </p:txBody>
      </p:sp>
      <p:sp>
        <p:nvSpPr>
          <p:cNvPr id="16400" name="Rectangle 16"/>
          <p:cNvSpPr>
            <a:spLocks noChangeArrowheads="1"/>
          </p:cNvSpPr>
          <p:nvPr/>
        </p:nvSpPr>
        <p:spPr bwMode="auto">
          <a:xfrm>
            <a:off x="7516813" y="2622550"/>
            <a:ext cx="1289050" cy="304800"/>
          </a:xfrm>
          <a:prstGeom prst="rect">
            <a:avLst/>
          </a:prstGeom>
          <a:noFill/>
          <a:ln w="12700" cap="sq">
            <a:noFill/>
            <a:miter lim="800000"/>
            <a:headEnd type="none" w="sm" len="sm"/>
            <a:tailEnd type="none" w="sm" len="sm"/>
          </a:ln>
          <a:effectLst/>
        </p:spPr>
        <p:txBody>
          <a:bodyPr wrap="none" anchor="ctr">
            <a:spAutoFit/>
          </a:bodyPr>
          <a:lstStyle/>
          <a:p>
            <a:pPr algn="ctr"/>
            <a:r>
              <a:rPr lang="ar-SA" sz="1400" dirty="0">
                <a:latin typeface="Times New Roman" pitchFamily="18" charset="0"/>
                <a:cs typeface="Times New Roman" pitchFamily="18" charset="0"/>
              </a:rPr>
              <a:t>از بين رفتن بيماري</a:t>
            </a:r>
          </a:p>
        </p:txBody>
      </p:sp>
      <p:sp>
        <p:nvSpPr>
          <p:cNvPr id="16401" name="Rectangle 17"/>
          <p:cNvSpPr>
            <a:spLocks noChangeArrowheads="1"/>
          </p:cNvSpPr>
          <p:nvPr/>
        </p:nvSpPr>
        <p:spPr bwMode="auto">
          <a:xfrm>
            <a:off x="7505700" y="3198813"/>
            <a:ext cx="1446213" cy="304800"/>
          </a:xfrm>
          <a:prstGeom prst="rect">
            <a:avLst/>
          </a:prstGeom>
          <a:noFill/>
          <a:ln w="12700" cap="sq">
            <a:noFill/>
            <a:miter lim="800000"/>
            <a:headEnd type="none" w="sm" len="sm"/>
            <a:tailEnd type="none" w="sm" len="sm"/>
          </a:ln>
          <a:effectLst/>
        </p:spPr>
        <p:txBody>
          <a:bodyPr wrap="none" anchor="ctr">
            <a:spAutoFit/>
          </a:bodyPr>
          <a:lstStyle/>
          <a:p>
            <a:pPr algn="ctr"/>
            <a:r>
              <a:rPr lang="ar-SA" sz="1400" dirty="0">
                <a:latin typeface="Times New Roman" pitchFamily="18" charset="0"/>
                <a:cs typeface="Times New Roman" pitchFamily="18" charset="0"/>
              </a:rPr>
              <a:t>بازگشت به حالت اوليه</a:t>
            </a:r>
          </a:p>
        </p:txBody>
      </p:sp>
      <p:sp>
        <p:nvSpPr>
          <p:cNvPr id="16402" name="Rectangle 18"/>
          <p:cNvSpPr>
            <a:spLocks noChangeArrowheads="1"/>
          </p:cNvSpPr>
          <p:nvPr/>
        </p:nvSpPr>
        <p:spPr bwMode="auto">
          <a:xfrm>
            <a:off x="6300788" y="1989138"/>
            <a:ext cx="915987" cy="469900"/>
          </a:xfrm>
          <a:prstGeom prst="rect">
            <a:avLst/>
          </a:prstGeom>
          <a:noFill/>
          <a:ln w="12700" cap="sq">
            <a:solidFill>
              <a:schemeClr val="tx1"/>
            </a:solidFill>
            <a:miter lim="800000"/>
            <a:headEnd type="none" w="sm" len="sm"/>
            <a:tailEnd type="none" w="sm" len="sm"/>
          </a:ln>
          <a:effectLst/>
        </p:spPr>
        <p:txBody>
          <a:bodyPr wrap="none">
            <a:spAutoFit/>
          </a:bodyPr>
          <a:lstStyle/>
          <a:p>
            <a:pPr algn="l" rtl="0" eaLnBrk="0" hangingPunct="0"/>
            <a:r>
              <a:rPr lang="fa-IR" sz="2400" dirty="0">
                <a:latin typeface="Times New Roman" pitchFamily="18" charset="0"/>
                <a:cs typeface="Times New Roman" pitchFamily="18" charset="0"/>
              </a:rPr>
              <a:t>سلامتي</a:t>
            </a:r>
            <a:endParaRPr lang="en-US" sz="2400" dirty="0">
              <a:latin typeface="Times New Roman" pitchFamily="18" charset="0"/>
              <a:cs typeface="Times New Roman" pitchFamily="18" charset="0"/>
            </a:endParaRPr>
          </a:p>
        </p:txBody>
      </p:sp>
      <p:sp>
        <p:nvSpPr>
          <p:cNvPr id="16404" name="Line 20"/>
          <p:cNvSpPr>
            <a:spLocks noChangeShapeType="1"/>
          </p:cNvSpPr>
          <p:nvPr/>
        </p:nvSpPr>
        <p:spPr bwMode="auto">
          <a:xfrm>
            <a:off x="4067175" y="3141663"/>
            <a:ext cx="1655763" cy="0"/>
          </a:xfrm>
          <a:prstGeom prst="line">
            <a:avLst/>
          </a:prstGeom>
          <a:noFill/>
          <a:ln w="38100" cap="sq">
            <a:solidFill>
              <a:schemeClr val="tx1"/>
            </a:solidFill>
            <a:round/>
            <a:headEnd type="none" w="sm" len="sm"/>
            <a:tailEnd type="triangle" w="med" len="med"/>
          </a:ln>
          <a:effectLst/>
        </p:spPr>
        <p:txBody>
          <a:bodyPr wrap="none"/>
          <a:lstStyle/>
          <a:p>
            <a:endParaRPr lang="fa-IR"/>
          </a:p>
        </p:txBody>
      </p:sp>
      <p:sp>
        <p:nvSpPr>
          <p:cNvPr id="16408" name="Line 24"/>
          <p:cNvSpPr>
            <a:spLocks noChangeShapeType="1"/>
          </p:cNvSpPr>
          <p:nvPr/>
        </p:nvSpPr>
        <p:spPr bwMode="auto">
          <a:xfrm>
            <a:off x="4067175" y="3933825"/>
            <a:ext cx="1655763" cy="0"/>
          </a:xfrm>
          <a:prstGeom prst="line">
            <a:avLst/>
          </a:prstGeom>
          <a:noFill/>
          <a:ln w="38100" cap="sq">
            <a:solidFill>
              <a:schemeClr val="tx1"/>
            </a:solidFill>
            <a:round/>
            <a:headEnd type="none" w="sm" len="sm"/>
            <a:tailEnd type="triangle" w="med" len="med"/>
          </a:ln>
          <a:effectLst/>
        </p:spPr>
        <p:txBody>
          <a:bodyPr wrap="none"/>
          <a:lstStyle/>
          <a:p>
            <a:endParaRPr lang="fa-IR"/>
          </a:p>
        </p:txBody>
      </p:sp>
      <p:sp>
        <p:nvSpPr>
          <p:cNvPr id="16409" name="Line 25"/>
          <p:cNvSpPr>
            <a:spLocks noChangeShapeType="1"/>
          </p:cNvSpPr>
          <p:nvPr/>
        </p:nvSpPr>
        <p:spPr bwMode="auto">
          <a:xfrm>
            <a:off x="4067175" y="4797425"/>
            <a:ext cx="1655763" cy="0"/>
          </a:xfrm>
          <a:prstGeom prst="line">
            <a:avLst/>
          </a:prstGeom>
          <a:noFill/>
          <a:ln w="38100" cap="sq">
            <a:solidFill>
              <a:schemeClr val="tx1"/>
            </a:solidFill>
            <a:round/>
            <a:headEnd type="none" w="sm" len="sm"/>
            <a:tailEnd type="triangle" w="med" len="med"/>
          </a:ln>
          <a:effectLst/>
        </p:spPr>
        <p:txBody>
          <a:bodyPr wrap="none"/>
          <a:lstStyle/>
          <a:p>
            <a:endParaRPr lang="fa-IR"/>
          </a:p>
        </p:txBody>
      </p:sp>
      <p:sp>
        <p:nvSpPr>
          <p:cNvPr id="16410" name="Line 26"/>
          <p:cNvSpPr>
            <a:spLocks noChangeShapeType="1"/>
          </p:cNvSpPr>
          <p:nvPr/>
        </p:nvSpPr>
        <p:spPr bwMode="auto">
          <a:xfrm>
            <a:off x="4067175" y="5734050"/>
            <a:ext cx="1655763" cy="0"/>
          </a:xfrm>
          <a:prstGeom prst="line">
            <a:avLst/>
          </a:prstGeom>
          <a:noFill/>
          <a:ln w="38100" cap="sq">
            <a:solidFill>
              <a:schemeClr val="tx1"/>
            </a:solidFill>
            <a:round/>
            <a:headEnd type="none" w="sm" len="sm"/>
            <a:tailEnd type="triangle" w="med" len="med"/>
          </a:ln>
          <a:effectLst/>
        </p:spPr>
        <p:txBody>
          <a:bodyPr wrap="none"/>
          <a:lstStyle/>
          <a:p>
            <a:endParaRPr lang="fa-IR"/>
          </a:p>
        </p:txBody>
      </p:sp>
      <p:sp>
        <p:nvSpPr>
          <p:cNvPr id="16411" name="Line 27"/>
          <p:cNvSpPr>
            <a:spLocks noChangeShapeType="1"/>
          </p:cNvSpPr>
          <p:nvPr/>
        </p:nvSpPr>
        <p:spPr bwMode="auto">
          <a:xfrm>
            <a:off x="7235825" y="3068638"/>
            <a:ext cx="720725" cy="0"/>
          </a:xfrm>
          <a:prstGeom prst="line">
            <a:avLst/>
          </a:prstGeom>
          <a:noFill/>
          <a:ln w="38100" cap="sq">
            <a:solidFill>
              <a:schemeClr val="tx1"/>
            </a:solidFill>
            <a:round/>
            <a:headEnd type="none" w="sm" len="sm"/>
            <a:tailEnd type="triangle" w="med" len="med"/>
          </a:ln>
          <a:effectLst/>
        </p:spPr>
        <p:txBody>
          <a:bodyPr wrap="none"/>
          <a:lstStyle/>
          <a:p>
            <a:endParaRPr lang="fa-IR"/>
          </a:p>
        </p:txBody>
      </p:sp>
      <p:sp>
        <p:nvSpPr>
          <p:cNvPr id="16412" name="Line 28"/>
          <p:cNvSpPr>
            <a:spLocks noChangeShapeType="1"/>
          </p:cNvSpPr>
          <p:nvPr/>
        </p:nvSpPr>
        <p:spPr bwMode="auto">
          <a:xfrm>
            <a:off x="6732588" y="3357563"/>
            <a:ext cx="0" cy="215900"/>
          </a:xfrm>
          <a:prstGeom prst="line">
            <a:avLst/>
          </a:prstGeom>
          <a:noFill/>
          <a:ln w="28575" cap="sq">
            <a:solidFill>
              <a:schemeClr val="tx1"/>
            </a:solidFill>
            <a:round/>
            <a:headEnd type="none" w="sm" len="sm"/>
            <a:tailEnd type="triangle" w="med" len="med"/>
          </a:ln>
          <a:effectLst/>
        </p:spPr>
        <p:txBody>
          <a:bodyPr wrap="none"/>
          <a:lstStyle/>
          <a:p>
            <a:endParaRPr lang="fa-IR"/>
          </a:p>
        </p:txBody>
      </p:sp>
      <p:sp>
        <p:nvSpPr>
          <p:cNvPr id="16413" name="Line 29"/>
          <p:cNvSpPr>
            <a:spLocks noChangeShapeType="1"/>
          </p:cNvSpPr>
          <p:nvPr/>
        </p:nvSpPr>
        <p:spPr bwMode="auto">
          <a:xfrm>
            <a:off x="6732588" y="4149725"/>
            <a:ext cx="0" cy="287338"/>
          </a:xfrm>
          <a:prstGeom prst="line">
            <a:avLst/>
          </a:prstGeom>
          <a:noFill/>
          <a:ln w="28575" cap="sq">
            <a:solidFill>
              <a:schemeClr val="tx1"/>
            </a:solidFill>
            <a:round/>
            <a:headEnd type="none" w="sm" len="sm"/>
            <a:tailEnd type="triangle" w="med" len="med"/>
          </a:ln>
          <a:effectLst/>
        </p:spPr>
        <p:txBody>
          <a:bodyPr wrap="none"/>
          <a:lstStyle/>
          <a:p>
            <a:endParaRPr lang="fa-IR"/>
          </a:p>
        </p:txBody>
      </p:sp>
      <p:sp>
        <p:nvSpPr>
          <p:cNvPr id="16415" name="Line 31"/>
          <p:cNvSpPr>
            <a:spLocks noChangeShapeType="1"/>
          </p:cNvSpPr>
          <p:nvPr/>
        </p:nvSpPr>
        <p:spPr bwMode="auto">
          <a:xfrm>
            <a:off x="6732588" y="5084763"/>
            <a:ext cx="0" cy="360362"/>
          </a:xfrm>
          <a:prstGeom prst="line">
            <a:avLst/>
          </a:prstGeom>
          <a:noFill/>
          <a:ln w="28575" cap="sq">
            <a:solidFill>
              <a:schemeClr val="tx1"/>
            </a:solidFill>
            <a:round/>
            <a:headEnd type="none" w="sm" len="sm"/>
            <a:tailEnd type="triangle" w="med" len="med"/>
          </a:ln>
          <a:effectLst/>
        </p:spPr>
        <p:txBody>
          <a:bodyPr wrap="none"/>
          <a:lstStyle/>
          <a:p>
            <a:endParaRPr lang="fa-IR"/>
          </a:p>
        </p:txBody>
      </p:sp>
      <p:sp>
        <p:nvSpPr>
          <p:cNvPr id="16417" name="Line 33"/>
          <p:cNvSpPr>
            <a:spLocks noChangeShapeType="1"/>
          </p:cNvSpPr>
          <p:nvPr/>
        </p:nvSpPr>
        <p:spPr bwMode="auto">
          <a:xfrm>
            <a:off x="4067175" y="2205038"/>
            <a:ext cx="1655763" cy="0"/>
          </a:xfrm>
          <a:prstGeom prst="line">
            <a:avLst/>
          </a:prstGeom>
          <a:noFill/>
          <a:ln w="38100" cap="sq">
            <a:solidFill>
              <a:schemeClr val="tx1"/>
            </a:solidFill>
            <a:round/>
            <a:headEnd type="none" w="sm" len="sm"/>
            <a:tailEnd type="triangle" w="med" len="med"/>
          </a:ln>
          <a:effectLst/>
        </p:spPr>
        <p:txBody>
          <a:bodyPr wrap="none"/>
          <a:lstStyle/>
          <a:p>
            <a:endParaRPr lang="fa-IR"/>
          </a:p>
        </p:txBody>
      </p:sp>
      <p:sp>
        <p:nvSpPr>
          <p:cNvPr id="26" name="Title 25"/>
          <p:cNvSpPr>
            <a:spLocks noGrp="1"/>
          </p:cNvSpPr>
          <p:nvPr>
            <p:ph type="title"/>
          </p:nvPr>
        </p:nvSpPr>
        <p:spPr/>
        <p:txBody>
          <a:bodyPr>
            <a:normAutofit/>
          </a:bodyPr>
          <a:lstStyle/>
          <a:p>
            <a:r>
              <a:rPr lang="ar-SA" dirty="0" smtClean="0">
                <a:latin typeface="Times New Roman" pitchFamily="18" charset="0"/>
                <a:cs typeface="Times New Roman" pitchFamily="18" charset="0"/>
              </a:rPr>
              <a:t>روند معلوليت</a:t>
            </a:r>
            <a:endParaRPr lang="en-US" dirty="0"/>
          </a:p>
        </p:txBody>
      </p:sp>
    </p:spTree>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کلاس 8: حداقل ناتواني</a:t>
            </a:r>
            <a:endParaRPr lang="en-US" dirty="0"/>
          </a:p>
        </p:txBody>
      </p:sp>
      <p:sp>
        <p:nvSpPr>
          <p:cNvPr id="3" name="Content Placeholder 2"/>
          <p:cNvSpPr>
            <a:spLocks noGrp="1"/>
          </p:cNvSpPr>
          <p:nvPr>
            <p:ph sz="quarter" idx="1"/>
          </p:nvPr>
        </p:nvSpPr>
        <p:spPr/>
        <p:txBody>
          <a:bodyPr>
            <a:normAutofit/>
          </a:bodyPr>
          <a:lstStyle/>
          <a:p>
            <a:pPr lvl="0"/>
            <a:r>
              <a:rPr lang="fa-IR" sz="4000" dirty="0" smtClean="0"/>
              <a:t>داراي اختلال ناچيزدراندام ها </a:t>
            </a:r>
            <a:endParaRPr lang="en-US" sz="4000" i="1" dirty="0" smtClean="0"/>
          </a:p>
          <a:p>
            <a:pPr lvl="0"/>
            <a:r>
              <a:rPr lang="fa-IR" sz="4000" dirty="0" smtClean="0"/>
              <a:t>نقصي دراندام ها ديده نمي‌شود. </a:t>
            </a:r>
            <a:endParaRPr lang="en-US" sz="4000" i="1" dirty="0" smtClean="0"/>
          </a:p>
          <a:p>
            <a:pPr lvl="0"/>
            <a:r>
              <a:rPr lang="fa-IR" sz="4000" dirty="0" smtClean="0"/>
              <a:t>توانايي دويدن وپريدن را دارد.</a:t>
            </a:r>
            <a:endParaRPr lang="en-US" sz="4000" i="1" dirty="0" smtClean="0"/>
          </a:p>
          <a:p>
            <a:pPr lvl="0"/>
            <a:r>
              <a:rPr lang="fa-IR" sz="4000" dirty="0" smtClean="0"/>
              <a:t>هماهنگي دراين گروه خوب است. </a:t>
            </a:r>
            <a:endParaRPr lang="en-US" sz="4000" i="1" dirty="0" smtClean="0"/>
          </a:p>
          <a:p>
            <a:endParaRPr lang="en-US" sz="4000" dirty="0"/>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COMMON CHARACTERISTICS:</a:t>
            </a:r>
            <a:endParaRPr lang="en-US" dirty="0"/>
          </a:p>
        </p:txBody>
      </p:sp>
      <p:sp>
        <p:nvSpPr>
          <p:cNvPr id="3" name="Content Placeholder 2"/>
          <p:cNvSpPr>
            <a:spLocks noGrp="1"/>
          </p:cNvSpPr>
          <p:nvPr>
            <p:ph sz="quarter" idx="1"/>
          </p:nvPr>
        </p:nvSpPr>
        <p:spPr>
          <a:xfrm>
            <a:off x="0" y="1600200"/>
            <a:ext cx="9144000" cy="4495800"/>
          </a:xfrm>
        </p:spPr>
        <p:txBody>
          <a:bodyPr>
            <a:noAutofit/>
          </a:bodyPr>
          <a:lstStyle/>
          <a:p>
            <a:r>
              <a:rPr lang="fa-IR" sz="2400" dirty="0" smtClean="0"/>
              <a:t>تشنج</a:t>
            </a:r>
            <a:endParaRPr lang="en-US" sz="2400" dirty="0" smtClean="0"/>
          </a:p>
          <a:p>
            <a:r>
              <a:rPr lang="fa-IR" sz="2400" dirty="0" smtClean="0"/>
              <a:t>از دست دادن توانایی های ادراکی</a:t>
            </a:r>
          </a:p>
          <a:p>
            <a:r>
              <a:rPr lang="fa-IR" sz="2400" dirty="0" smtClean="0"/>
              <a:t>توانایی ردیابی و درک عمق ضعیف به دلیل مشکل در هماهنگی حرکات چشم.</a:t>
            </a:r>
          </a:p>
          <a:p>
            <a:r>
              <a:rPr lang="fa-IR" sz="2400" dirty="0" smtClean="0"/>
              <a:t>مشکل در تکلم، با کم توانان ذهنی اشتباه نشود.</a:t>
            </a:r>
          </a:p>
          <a:p>
            <a:r>
              <a:rPr lang="fa-IR" sz="2400" dirty="0" smtClean="0"/>
              <a:t>مشکلات یادگیری</a:t>
            </a:r>
            <a:endParaRPr lang="en-US" sz="2400" dirty="0" smtClean="0"/>
          </a:p>
          <a:p>
            <a:r>
              <a:rPr lang="fa-IR" sz="2400" dirty="0" smtClean="0"/>
              <a:t>عضلات اسپاستیک که دامنه حرکتی را کاهش می دهد.</a:t>
            </a:r>
            <a:endParaRPr lang="en-US" sz="2400" dirty="0" smtClean="0"/>
          </a:p>
          <a:p>
            <a:r>
              <a:rPr lang="fa-IR" sz="2400" dirty="0" smtClean="0"/>
              <a:t>کوتاهی عضلات در اثر کاهش دامنه حرکتی</a:t>
            </a:r>
            <a:endParaRPr lang="en-US" sz="2400" dirty="0" smtClean="0"/>
          </a:p>
          <a:p>
            <a:r>
              <a:rPr lang="fa-IR" sz="2400" dirty="0" smtClean="0"/>
              <a:t>خفظ تعادل مشکل است</a:t>
            </a:r>
          </a:p>
          <a:p>
            <a:r>
              <a:rPr lang="fa-IR" sz="2400" dirty="0" smtClean="0"/>
              <a:t>حرکات غیر ارادی  و بدون هدف و غیر قابل پیش بینی</a:t>
            </a:r>
            <a:endParaRPr lang="en-US" sz="2400" dirty="0" smtClean="0"/>
          </a:p>
          <a:p>
            <a:r>
              <a:rPr lang="en-US" sz="2400" dirty="0" smtClean="0"/>
              <a:t>Often under or over reaches</a:t>
            </a:r>
          </a:p>
          <a:p>
            <a:r>
              <a:rPr lang="en-US" sz="2400" dirty="0" smtClean="0"/>
              <a:t>Falls and stumbles easily</a:t>
            </a:r>
            <a:endParaRPr lang="en-US" sz="2400" dirty="0"/>
          </a:p>
        </p:txBody>
      </p:sp>
      <p:pic>
        <p:nvPicPr>
          <p:cNvPr id="238594" name="Picture 2" descr="C:\Users\asus\Pictures\images.jpg"/>
          <p:cNvPicPr>
            <a:picLocks noChangeAspect="1" noChangeArrowheads="1"/>
          </p:cNvPicPr>
          <p:nvPr/>
        </p:nvPicPr>
        <p:blipFill>
          <a:blip r:embed="rId2"/>
          <a:srcRect/>
          <a:stretch>
            <a:fillRect/>
          </a:stretch>
        </p:blipFill>
        <p:spPr bwMode="auto">
          <a:xfrm>
            <a:off x="0" y="2953023"/>
            <a:ext cx="2714612" cy="3904977"/>
          </a:xfrm>
          <a:prstGeom prst="rect">
            <a:avLst/>
          </a:prstGeom>
          <a:noFill/>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countinue</a:t>
            </a:r>
            <a:endParaRPr lang="en-US" dirty="0"/>
          </a:p>
        </p:txBody>
      </p:sp>
      <p:sp>
        <p:nvSpPr>
          <p:cNvPr id="3" name="Content Placeholder 2"/>
          <p:cNvSpPr>
            <a:spLocks noGrp="1"/>
          </p:cNvSpPr>
          <p:nvPr>
            <p:ph sz="quarter" idx="1"/>
          </p:nvPr>
        </p:nvSpPr>
        <p:spPr/>
        <p:txBody>
          <a:bodyPr/>
          <a:lstStyle/>
          <a:p>
            <a:pPr rtl="0"/>
            <a:r>
              <a:rPr lang="en-US" sz="3200" dirty="0" smtClean="0"/>
              <a:t> Scissoring gait (both legs involved) and hemiplegic gait (involves one side) makes</a:t>
            </a:r>
          </a:p>
          <a:p>
            <a:endParaRPr lang="en-US" dirty="0"/>
          </a:p>
        </p:txBody>
      </p:sp>
      <p:pic>
        <p:nvPicPr>
          <p:cNvPr id="257026" name="Picture 2" descr="C:\Users\asus\Pictures\download.jpg"/>
          <p:cNvPicPr>
            <a:picLocks noChangeAspect="1" noChangeArrowheads="1"/>
          </p:cNvPicPr>
          <p:nvPr/>
        </p:nvPicPr>
        <p:blipFill>
          <a:blip r:embed="rId2"/>
          <a:srcRect/>
          <a:stretch>
            <a:fillRect/>
          </a:stretch>
        </p:blipFill>
        <p:spPr bwMode="auto">
          <a:xfrm>
            <a:off x="0" y="2994307"/>
            <a:ext cx="5680673" cy="3863693"/>
          </a:xfrm>
          <a:prstGeom prst="rect">
            <a:avLst/>
          </a:prstGeom>
          <a:noFill/>
        </p:spPr>
      </p:pic>
      <p:pic>
        <p:nvPicPr>
          <p:cNvPr id="257027" name="Picture 3" descr="C:\Users\asus\Pictures\gait_abnormalities1319318480973.png"/>
          <p:cNvPicPr>
            <a:picLocks noChangeAspect="1" noChangeArrowheads="1"/>
          </p:cNvPicPr>
          <p:nvPr/>
        </p:nvPicPr>
        <p:blipFill>
          <a:blip r:embed="rId3"/>
          <a:srcRect/>
          <a:stretch>
            <a:fillRect/>
          </a:stretch>
        </p:blipFill>
        <p:spPr bwMode="auto">
          <a:xfrm>
            <a:off x="5467542" y="3286124"/>
            <a:ext cx="3676458" cy="3571876"/>
          </a:xfrm>
          <a:prstGeom prst="rect">
            <a:avLst/>
          </a:prstGeom>
          <a:noFill/>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8" name="Picture 2" descr="C:\Users\asus\Pictures\sub-cerebralpalsy.jpg"/>
          <p:cNvPicPr>
            <a:picLocks noChangeAspect="1" noChangeArrowheads="1"/>
          </p:cNvPicPr>
          <p:nvPr/>
        </p:nvPicPr>
        <p:blipFill>
          <a:blip r:embed="rId2"/>
          <a:srcRect/>
          <a:stretch>
            <a:fillRect/>
          </a:stretch>
        </p:blipFill>
        <p:spPr bwMode="auto">
          <a:xfrm>
            <a:off x="928662" y="4371975"/>
            <a:ext cx="6810375" cy="2486025"/>
          </a:xfrm>
          <a:prstGeom prst="rect">
            <a:avLst/>
          </a:prstGeom>
          <a:noFill/>
        </p:spPr>
      </p:pic>
      <p:sp>
        <p:nvSpPr>
          <p:cNvPr id="2" name="Title 1"/>
          <p:cNvSpPr>
            <a:spLocks noGrp="1"/>
          </p:cNvSpPr>
          <p:nvPr>
            <p:ph type="title"/>
          </p:nvPr>
        </p:nvSpPr>
        <p:spPr/>
        <p:txBody>
          <a:bodyPr/>
          <a:lstStyle/>
          <a:p>
            <a:r>
              <a:rPr lang="en-US" b="1" dirty="0" smtClean="0"/>
              <a:t>TEACHING TIPS</a:t>
            </a:r>
            <a:endParaRPr lang="en-US" dirty="0"/>
          </a:p>
        </p:txBody>
      </p:sp>
      <p:sp>
        <p:nvSpPr>
          <p:cNvPr id="3" name="Content Placeholder 2"/>
          <p:cNvSpPr>
            <a:spLocks noGrp="1"/>
          </p:cNvSpPr>
          <p:nvPr>
            <p:ph sz="quarter" idx="1"/>
          </p:nvPr>
        </p:nvSpPr>
        <p:spPr/>
        <p:txBody>
          <a:bodyPr>
            <a:normAutofit/>
          </a:bodyPr>
          <a:lstStyle/>
          <a:p>
            <a:r>
              <a:rPr lang="fa-IR" sz="2400" dirty="0" smtClean="0"/>
              <a:t>تطبیق فعالیت ها با توانایی های افراد، تغییر قوانین مرتبط، محیط و ... جهت ایمن تر کردن شرکت ورزشکاران</a:t>
            </a:r>
            <a:endParaRPr lang="en-US" sz="2400" dirty="0" smtClean="0"/>
          </a:p>
          <a:p>
            <a:r>
              <a:rPr lang="fa-IR" sz="2400" dirty="0" smtClean="0"/>
              <a:t>دانش آموزان سی پی به زمان بیشتری برای برنامه ریزی و اجرای حرکات پایه نیاز دارند.</a:t>
            </a:r>
            <a:endParaRPr lang="en-US" sz="2400" dirty="0" smtClean="0"/>
          </a:p>
          <a:p>
            <a:r>
              <a:rPr lang="fa-IR" sz="2400" dirty="0" smtClean="0"/>
              <a:t>در زمان انجام فعالیت های جسمانی، آنها را به صحبت کردن تشویق نمایید.</a:t>
            </a:r>
            <a:endParaRPr lang="en-US" sz="2400" dirty="0" smtClean="0"/>
          </a:p>
          <a:p>
            <a:r>
              <a:rPr lang="fa-IR" sz="2400" dirty="0" smtClean="0"/>
              <a:t>از توپ ها بزرگ برای تمرین استفاده کنید تا این افراد تشویق شوند تا انگشتانشان را باز کنند.</a:t>
            </a:r>
            <a:endParaRPr lang="en-US" sz="2400" dirty="0" smtClean="0"/>
          </a:p>
          <a:p>
            <a:r>
              <a:rPr lang="fa-IR" sz="2400" dirty="0" smtClean="0"/>
              <a:t>تمرینات با دست و بازوی باز را طراحی کنید و یاد دهید.</a:t>
            </a:r>
            <a:endParaRPr lang="en-US" sz="2400" dirty="0" smtClean="0"/>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TEACHING TIPS</a:t>
            </a:r>
            <a:endParaRPr lang="en-US" dirty="0"/>
          </a:p>
        </p:txBody>
      </p:sp>
      <p:sp>
        <p:nvSpPr>
          <p:cNvPr id="3" name="Content Placeholder 2"/>
          <p:cNvSpPr>
            <a:spLocks noGrp="1"/>
          </p:cNvSpPr>
          <p:nvPr>
            <p:ph sz="quarter" idx="1"/>
          </p:nvPr>
        </p:nvSpPr>
        <p:spPr/>
        <p:txBody>
          <a:bodyPr>
            <a:normAutofit fontScale="92500" lnSpcReduction="20000"/>
          </a:bodyPr>
          <a:lstStyle/>
          <a:p>
            <a:r>
              <a:rPr lang="fa-IR" dirty="0" smtClean="0"/>
              <a:t>در این افراد می بایست بیشتر مچ دست و انگشتان همواره دچار اسپاسم هستند. سعی شود از بازو و شانه بیشتر استفاده شود.</a:t>
            </a:r>
          </a:p>
          <a:p>
            <a:r>
              <a:rPr lang="fa-IR" dirty="0" smtClean="0"/>
              <a:t>تکنیک های رها سازی را یاد بدهید. تمرینات کششی ملایم و استاتیک می تواند کمک کننده باشد. استفاده از استخر و محیط های آبی بسیار  اثرات مفیدی دارد.</a:t>
            </a:r>
            <a:endParaRPr lang="en-US" dirty="0" smtClean="0"/>
          </a:p>
          <a:p>
            <a:r>
              <a:rPr lang="fa-IR" dirty="0" smtClean="0"/>
              <a:t>استفاده از وزنه و وسایل مانند راکت می تواند در کاهش لرزش و حرکات ناخواسته موثر باشد.</a:t>
            </a:r>
          </a:p>
          <a:p>
            <a:r>
              <a:rPr lang="fa-IR" dirty="0" smtClean="0"/>
              <a:t>زمانی که فعالیت هایی که نیاز به تعادل دارند انجام می شود از صندلی و یا یک میله استفاده نمایید.</a:t>
            </a:r>
          </a:p>
          <a:p>
            <a:r>
              <a:rPr lang="fa-IR" dirty="0" smtClean="0"/>
              <a:t>از زانو بند و آرنج بند برای افرادی که تعادل ندارند استفاده کنید.</a:t>
            </a:r>
          </a:p>
          <a:p>
            <a:r>
              <a:rPr lang="fa-IR" dirty="0" smtClean="0"/>
              <a:t>سعی شود این دسته از معلولان را از روی صندلی جدا کنید.</a:t>
            </a:r>
            <a:endParaRPr lang="en-US" dirty="0" smtClean="0"/>
          </a:p>
          <a:p>
            <a:endParaRPr lang="en-US" dirty="0"/>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THINGS TO AVOID:</a:t>
            </a:r>
            <a:endParaRPr lang="en-US" dirty="0"/>
          </a:p>
        </p:txBody>
      </p:sp>
      <p:sp>
        <p:nvSpPr>
          <p:cNvPr id="3" name="Content Placeholder 2"/>
          <p:cNvSpPr>
            <a:spLocks noGrp="1"/>
          </p:cNvSpPr>
          <p:nvPr>
            <p:ph sz="quarter" idx="1"/>
          </p:nvPr>
        </p:nvSpPr>
        <p:spPr/>
        <p:txBody>
          <a:bodyPr>
            <a:normAutofit/>
          </a:bodyPr>
          <a:lstStyle/>
          <a:p>
            <a:r>
              <a:rPr lang="fa-IR" dirty="0" smtClean="0"/>
              <a:t>دانش آموزانی که سی پی اسپاستیک هستند نباید در فعالیت های سریع و پرشی و جهشی شرکت کنند. اجتناب از راه رفتن روی پنجه</a:t>
            </a:r>
          </a:p>
          <a:p>
            <a:r>
              <a:rPr lang="fa-IR" dirty="0" smtClean="0"/>
              <a:t>سعی نکنید اگر انگشتان فرد معلول مشت شده آنرا باز نمایید.</a:t>
            </a:r>
            <a:endParaRPr lang="en-US" dirty="0" smtClean="0"/>
          </a:p>
          <a:p>
            <a:r>
              <a:rPr lang="fa-IR" dirty="0" smtClean="0"/>
              <a:t>افراد را از نشستن </a:t>
            </a:r>
            <a:r>
              <a:rPr lang="en-US" dirty="0" smtClean="0"/>
              <a:t>W</a:t>
            </a:r>
            <a:r>
              <a:rPr lang="fa-IR" dirty="0" smtClean="0"/>
              <a:t> منصرف نمایید.</a:t>
            </a:r>
            <a:endParaRPr lang="en-US" dirty="0" smtClean="0"/>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pPr rtl="0"/>
            <a:r>
              <a:rPr lang="en-US" smtClean="0"/>
              <a:t> organizations that promote sports for persons with cerebral palsy: Cerebral Palsy International Sports and Recreation Association (</a:t>
            </a:r>
            <a:r>
              <a:rPr lang="en-US" smtClean="0">
                <a:hlinkClick r:id="rId2" tooltip="This page opens in a new window"/>
              </a:rPr>
              <a:t>CP-ISRA Link</a:t>
            </a:r>
            <a:r>
              <a:rPr lang="en-US" smtClean="0"/>
              <a:t>)</a:t>
            </a:r>
            <a:endParaRPr lang="en-US" dirty="0"/>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lstStyle/>
          <a:p>
            <a:pPr algn="ctr"/>
            <a:r>
              <a:rPr lang="fa-IR" dirty="0" smtClean="0"/>
              <a:t> آشنایی با ورزش بوچیا</a:t>
            </a:r>
            <a:endParaRPr lang="en-US" dirty="0"/>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normAutofit/>
          </a:bodyPr>
          <a:lstStyle/>
          <a:p>
            <a:pPr algn="ctr"/>
            <a:r>
              <a:rPr lang="fa-IR" sz="5400" b="1" dirty="0" smtClean="0">
                <a:solidFill>
                  <a:srgbClr val="FF0000"/>
                </a:solidFill>
              </a:rPr>
              <a:t>معلولين نخاعي </a:t>
            </a:r>
            <a:endParaRPr lang="en-US" sz="5400" b="1" dirty="0">
              <a:solidFill>
                <a:srgbClr val="FF0000"/>
              </a:solidFill>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571472" y="2743200"/>
            <a:ext cx="7923241" cy="2471750"/>
          </a:xfrm>
        </p:spPr>
        <p:txBody>
          <a:bodyPr>
            <a:noAutofit/>
          </a:bodyPr>
          <a:lstStyle/>
          <a:p>
            <a:pPr>
              <a:defRPr/>
            </a:pPr>
            <a:r>
              <a:rPr lang="fa-IR" sz="3200" dirty="0" smtClean="0">
                <a:solidFill>
                  <a:schemeClr val="tx1"/>
                </a:solidFill>
              </a:rPr>
              <a:t>ضايعات نخاعي درنتيجه فشاري كه به دليل ضربه به نخاع يا دراثر خونريزي ناشي از پارگي يا بريدگي درنخاع، تومورها، عفونت ها ويا بيماري هاي عصبي بوجود مي‌آيد. </a:t>
            </a:r>
            <a:endParaRPr lang="en-US" sz="3200" dirty="0">
              <a:solidFill>
                <a:schemeClr val="tx1"/>
              </a:solidFill>
            </a:endParaRPr>
          </a:p>
        </p:txBody>
      </p:sp>
      <p:sp>
        <p:nvSpPr>
          <p:cNvPr id="14338" name="Title 2"/>
          <p:cNvSpPr>
            <a:spLocks noGrp="1"/>
          </p:cNvSpPr>
          <p:nvPr>
            <p:ph type="title"/>
          </p:nvPr>
        </p:nvSpPr>
        <p:spPr/>
        <p:txBody>
          <a:bodyPr>
            <a:normAutofit fontScale="90000"/>
          </a:bodyPr>
          <a:lstStyle/>
          <a:p>
            <a:r>
              <a:rPr lang="en-US" dirty="0" smtClean="0">
                <a:solidFill>
                  <a:srgbClr val="FF0000"/>
                </a:solidFill>
              </a:rPr>
              <a:t>What are Spinal Cord Disabilities?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p:txBody>
      </p:sp>
      <p:sp>
        <p:nvSpPr>
          <p:cNvPr id="3" name="Title 2"/>
          <p:cNvSpPr>
            <a:spLocks noGrp="1"/>
          </p:cNvSpPr>
          <p:nvPr>
            <p:ph type="title"/>
          </p:nvPr>
        </p:nvSpPr>
        <p:spPr/>
        <p:txBody>
          <a:bodyPr/>
          <a:lstStyle/>
          <a:p>
            <a:pPr algn="ctr"/>
            <a:r>
              <a:rPr lang="fa-IR" dirty="0" smtClean="0"/>
              <a:t>تقسیم بندی معلولان</a:t>
            </a:r>
            <a:endParaRPr lang="en-US" dirty="0"/>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12775" y="228600"/>
            <a:ext cx="8153400" cy="990600"/>
          </a:xfrm>
        </p:spPr>
        <p:txBody>
          <a:bodyPr>
            <a:normAutofit fontScale="90000"/>
          </a:bodyPr>
          <a:lstStyle/>
          <a:p>
            <a:pPr fontAlgn="auto">
              <a:spcAft>
                <a:spcPts val="0"/>
              </a:spcAft>
              <a:defRPr/>
            </a:pPr>
            <a:r>
              <a:rPr lang="en-US" dirty="0" smtClean="0"/>
              <a:t>Epidemiology: </a:t>
            </a:r>
            <a:r>
              <a:rPr lang="en-US" sz="3889" dirty="0" smtClean="0"/>
              <a:t>Incidence &amp; Prevalence</a:t>
            </a:r>
            <a:endParaRPr lang="en-US" dirty="0"/>
          </a:p>
        </p:txBody>
      </p:sp>
      <p:sp>
        <p:nvSpPr>
          <p:cNvPr id="17410" name="Text Placeholder 1"/>
          <p:cNvSpPr>
            <a:spLocks noGrp="1"/>
          </p:cNvSpPr>
          <p:nvPr>
            <p:ph sz="quarter" idx="1"/>
          </p:nvPr>
        </p:nvSpPr>
        <p:spPr>
          <a:xfrm>
            <a:off x="612775" y="1600200"/>
            <a:ext cx="8153400" cy="4495800"/>
          </a:xfrm>
        </p:spPr>
        <p:txBody>
          <a:bodyPr/>
          <a:lstStyle/>
          <a:p>
            <a:pPr rtl="0"/>
            <a:r>
              <a:rPr lang="en-US" dirty="0" smtClean="0"/>
              <a:t>According to the CDC, about 200,000 people are currently living with Spinal Cord Injuries in the United States. 12,000 to 20,000 new cases are estimated to occur annually. </a:t>
            </a:r>
          </a:p>
          <a:p>
            <a:pPr lvl="2" rtl="0"/>
            <a:r>
              <a:rPr lang="en-US" dirty="0" smtClean="0"/>
              <a:t>A regional study conducted in 2005 found that most new Spinal Cord Injury cases occur in persons younger than 30 years old, and an </a:t>
            </a:r>
            <a:r>
              <a:rPr lang="en-US" dirty="0" smtClean="0">
                <a:solidFill>
                  <a:srgbClr val="FF0000"/>
                </a:solidFill>
              </a:rPr>
              <a:t>estimated 50-70% occur in those aged 15-35 years old. </a:t>
            </a:r>
          </a:p>
          <a:p>
            <a:pPr lvl="1" rtl="0"/>
            <a:endParaRPr lang="en-US" dirty="0" smtClean="0"/>
          </a:p>
          <a:p>
            <a:pPr rtl="0"/>
            <a:endParaRPr lang="en-US" dirty="0" smtClean="0"/>
          </a:p>
          <a:p>
            <a:pPr rtl="0"/>
            <a:endParaRPr lang="en-US" dirty="0" smtClean="0"/>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228600"/>
            <a:ext cx="8153400" cy="990600"/>
          </a:xfrm>
        </p:spPr>
        <p:txBody>
          <a:bodyPr>
            <a:normAutofit fontScale="90000"/>
          </a:bodyPr>
          <a:lstStyle/>
          <a:p>
            <a:pPr fontAlgn="auto">
              <a:spcAft>
                <a:spcPts val="0"/>
              </a:spcAft>
              <a:defRPr/>
            </a:pPr>
            <a:r>
              <a:rPr lang="en-US" dirty="0" smtClean="0"/>
              <a:t>Epidemiology: Incidence &amp; Prevalence </a:t>
            </a:r>
            <a:endParaRPr lang="en-US" dirty="0"/>
          </a:p>
        </p:txBody>
      </p:sp>
      <p:sp>
        <p:nvSpPr>
          <p:cNvPr id="3" name="Content Placeholder 2"/>
          <p:cNvSpPr>
            <a:spLocks noGrp="1"/>
          </p:cNvSpPr>
          <p:nvPr>
            <p:ph sz="quarter" idx="1"/>
          </p:nvPr>
        </p:nvSpPr>
        <p:spPr>
          <a:xfrm>
            <a:off x="612775" y="1600200"/>
            <a:ext cx="8153400" cy="4495800"/>
          </a:xfrm>
        </p:spPr>
        <p:txBody>
          <a:bodyPr>
            <a:normAutofit/>
          </a:bodyPr>
          <a:lstStyle/>
          <a:p>
            <a:pPr marL="320040" indent="-320040" rtl="0" fontAlgn="auto">
              <a:spcAft>
                <a:spcPts val="0"/>
              </a:spcAft>
              <a:buFont typeface="Wingdings"/>
              <a:buChar char=""/>
              <a:defRPr/>
            </a:pPr>
            <a:r>
              <a:rPr lang="en-US" dirty="0" smtClean="0"/>
              <a:t>Causes of Spinal Cord Injuries:</a:t>
            </a:r>
          </a:p>
          <a:p>
            <a:pPr marL="640715" lvl="1" indent="-320040" rtl="0" fontAlgn="auto">
              <a:spcAft>
                <a:spcPts val="0"/>
              </a:spcAft>
              <a:buFont typeface="Wingdings"/>
              <a:buChar char=""/>
              <a:defRPr/>
            </a:pPr>
            <a:r>
              <a:rPr lang="en-US" dirty="0" smtClean="0"/>
              <a:t>Motor Vehicle Accidents-46% </a:t>
            </a:r>
          </a:p>
          <a:p>
            <a:pPr marL="915352" lvl="2" indent="-320040" rtl="0" fontAlgn="auto">
              <a:spcAft>
                <a:spcPts val="0"/>
              </a:spcAft>
              <a:buFont typeface="Wingdings"/>
              <a:buChar char=""/>
              <a:defRPr/>
            </a:pPr>
            <a:r>
              <a:rPr lang="en-US" dirty="0" smtClean="0"/>
              <a:t>According to the CDC, use of a seatbelt can reduce the odds of a spinal cord injury by 60%. Use of a seatbelt and airbag combined can reduce the odds of injury by 80%. </a:t>
            </a:r>
          </a:p>
          <a:p>
            <a:pPr marL="640715" lvl="1" indent="-320040" rtl="0" fontAlgn="auto">
              <a:spcAft>
                <a:spcPts val="0"/>
              </a:spcAft>
              <a:buFont typeface="Wingdings"/>
              <a:buChar char=""/>
              <a:defRPr/>
            </a:pPr>
            <a:r>
              <a:rPr lang="en-US" dirty="0" smtClean="0"/>
              <a:t>Falls-22%</a:t>
            </a:r>
          </a:p>
          <a:p>
            <a:pPr marL="640715" lvl="1" indent="-320040" rtl="0" fontAlgn="auto">
              <a:spcAft>
                <a:spcPts val="0"/>
              </a:spcAft>
              <a:buFont typeface="Wingdings"/>
              <a:buChar char=""/>
              <a:defRPr/>
            </a:pPr>
            <a:r>
              <a:rPr lang="en-US" dirty="0" smtClean="0"/>
              <a:t>Violence-16%</a:t>
            </a:r>
          </a:p>
          <a:p>
            <a:pPr marL="640715" lvl="1" indent="-320040" rtl="0" fontAlgn="auto">
              <a:spcAft>
                <a:spcPts val="0"/>
              </a:spcAft>
              <a:buFont typeface="Wingdings"/>
              <a:buChar char=""/>
              <a:defRPr/>
            </a:pPr>
            <a:r>
              <a:rPr lang="en-US" dirty="0" smtClean="0"/>
              <a:t>Sports-12% </a:t>
            </a:r>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371600" y="2743200"/>
            <a:ext cx="7123113" cy="3543320"/>
          </a:xfrm>
        </p:spPr>
        <p:txBody>
          <a:bodyPr>
            <a:normAutofit/>
          </a:bodyPr>
          <a:lstStyle/>
          <a:p>
            <a:r>
              <a:rPr lang="fa-IR" sz="3200" dirty="0" smtClean="0">
                <a:solidFill>
                  <a:schemeClr val="tx1"/>
                </a:solidFill>
              </a:rPr>
              <a:t>علائم ضايعات نخاعي بستگي به محلي دارد كه ضايعه ايجاد تخريب نموده است. بعضي از بيماري هاي نخاع فقط روي سلول هاي حركتي</a:t>
            </a:r>
            <a:r>
              <a:rPr lang="en-US" sz="3200" dirty="0" smtClean="0">
                <a:solidFill>
                  <a:schemeClr val="tx1"/>
                </a:solidFill>
              </a:rPr>
              <a:t> </a:t>
            </a:r>
            <a:r>
              <a:rPr lang="fa-IR" sz="3200" dirty="0" smtClean="0">
                <a:solidFill>
                  <a:schemeClr val="tx1"/>
                </a:solidFill>
              </a:rPr>
              <a:t>تأثيرگذاشته وبعضي فقط علائم حسي ايجاد مي‌نمايد، برخي ازضايعات عصبي علائم نيز منجر به ايجاد مختلط ايجاد مي‌شود. زيرا هم راههاي حسي و هم راههاي حركتي نخاع را تخريب مي كند</a:t>
            </a:r>
            <a:endParaRPr lang="en-US" sz="3200" dirty="0">
              <a:solidFill>
                <a:schemeClr val="tx1"/>
              </a:solidFill>
            </a:endParaRPr>
          </a:p>
        </p:txBody>
      </p:sp>
      <p:sp>
        <p:nvSpPr>
          <p:cNvPr id="3" name="Title 2"/>
          <p:cNvSpPr>
            <a:spLocks noGrp="1"/>
          </p:cNvSpPr>
          <p:nvPr>
            <p:ph type="title"/>
          </p:nvPr>
        </p:nvSpPr>
        <p:spPr/>
        <p:txBody>
          <a:bodyPr/>
          <a:lstStyle/>
          <a:p>
            <a:pPr algn="ctr"/>
            <a:r>
              <a:rPr lang="fa-IR" dirty="0" smtClean="0">
                <a:solidFill>
                  <a:schemeClr val="tx1"/>
                </a:solidFill>
              </a:rPr>
              <a:t>علائم</a:t>
            </a:r>
            <a:endParaRPr lang="en-US" dirty="0"/>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lstStyle/>
          <a:p>
            <a:endParaRPr lang="en-US"/>
          </a:p>
        </p:txBody>
      </p:sp>
      <p:graphicFrame>
        <p:nvGraphicFramePr>
          <p:cNvPr id="4" name="Diagram 3"/>
          <p:cNvGraphicFramePr/>
          <p:nvPr>
            <p:extLst>
              <p:ext uri="{D42A27DB-BD31-4B8C-83A1-F6EECF244321}">
                <p14:modId xmlns:p14="http://schemas.microsoft.com/office/powerpoint/2010/main" val="2494257785"/>
              </p:ext>
            </p:extLst>
          </p:nvPr>
        </p:nvGraphicFramePr>
        <p:xfrm>
          <a:off x="1547664" y="980728"/>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t>فلج اطفال</a:t>
            </a:r>
            <a:endParaRPr lang="en-US" dirty="0"/>
          </a:p>
        </p:txBody>
      </p:sp>
      <p:sp>
        <p:nvSpPr>
          <p:cNvPr id="3" name="Content Placeholder 2"/>
          <p:cNvSpPr>
            <a:spLocks noGrp="1"/>
          </p:cNvSpPr>
          <p:nvPr>
            <p:ph sz="quarter" idx="1"/>
          </p:nvPr>
        </p:nvSpPr>
        <p:spPr/>
        <p:txBody>
          <a:bodyPr/>
          <a:lstStyle/>
          <a:p>
            <a:r>
              <a:rPr lang="fa-IR" b="1" dirty="0" smtClean="0"/>
              <a:t>فلج اطفال</a:t>
            </a:r>
            <a:r>
              <a:rPr lang="fa-IR" dirty="0" smtClean="0"/>
              <a:t> (به </a:t>
            </a:r>
            <a:r>
              <a:rPr lang="fa-IR" dirty="0" smtClean="0">
                <a:hlinkClick r:id="rId2" tooltip="زبان انگلیسی"/>
              </a:rPr>
              <a:t>انگلیسی</a:t>
            </a:r>
            <a:r>
              <a:rPr lang="fa-IR" dirty="0" smtClean="0"/>
              <a:t>: </a:t>
            </a:r>
            <a:r>
              <a:rPr lang="en-US" dirty="0" smtClean="0"/>
              <a:t>poliomyelitis)، </a:t>
            </a:r>
            <a:r>
              <a:rPr lang="fa-IR" dirty="0" smtClean="0"/>
              <a:t>نوعی بیماری حاد ویروسی می‌باشد.</a:t>
            </a:r>
          </a:p>
          <a:p>
            <a:r>
              <a:rPr lang="fa-IR" dirty="0" smtClean="0"/>
              <a:t>ویروس پولیو اساساً باعث درگیری </a:t>
            </a:r>
            <a:r>
              <a:rPr lang="fa-IR" b="1" dirty="0" smtClean="0"/>
              <a:t>نورون‌های حرکتی و اتونوم</a:t>
            </a:r>
            <a:r>
              <a:rPr lang="fa-IR" dirty="0" smtClean="0"/>
              <a:t> می‌شود. تخریب نورون‌ها با ارتشاح سلول‌های التهابی مانند لفویست ها، ماکروفاژها و لکوسیت‌های چند هسته‌ای همراه است. این ضایعات به طور مشخص در ماده خاکستری شاخ قدامی نخاع، هسته‌های حرکتی و بصل النخاع یافت می‌شوند.</a:t>
            </a:r>
            <a:endParaRPr lang="en-US" dirty="0"/>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b="1" dirty="0" smtClean="0"/>
              <a:t>سندرم پس از فلج</a:t>
            </a:r>
            <a:endParaRPr lang="en-US" dirty="0"/>
          </a:p>
        </p:txBody>
      </p:sp>
      <p:pic>
        <p:nvPicPr>
          <p:cNvPr id="280577" name="Picture 1" descr="C:\Users\asus\Pictures\poliwho009.jpg"/>
          <p:cNvPicPr>
            <a:picLocks noChangeAspect="1" noChangeArrowheads="1"/>
          </p:cNvPicPr>
          <p:nvPr/>
        </p:nvPicPr>
        <p:blipFill>
          <a:blip r:embed="rId2"/>
          <a:srcRect/>
          <a:stretch>
            <a:fillRect/>
          </a:stretch>
        </p:blipFill>
        <p:spPr bwMode="auto">
          <a:xfrm>
            <a:off x="179512" y="1916832"/>
            <a:ext cx="2758325" cy="4397889"/>
          </a:xfrm>
          <a:prstGeom prst="rect">
            <a:avLst/>
          </a:prstGeom>
          <a:noFill/>
        </p:spPr>
      </p:pic>
      <p:sp>
        <p:nvSpPr>
          <p:cNvPr id="4" name="Content Placeholder 3"/>
          <p:cNvSpPr>
            <a:spLocks noGrp="1"/>
          </p:cNvSpPr>
          <p:nvPr>
            <p:ph sz="quarter" idx="1"/>
          </p:nvPr>
        </p:nvSpPr>
        <p:spPr/>
        <p:txBody>
          <a:bodyPr/>
          <a:lstStyle/>
          <a:p>
            <a:r>
              <a:rPr lang="fa-IR" dirty="0" smtClean="0"/>
              <a:t>- درد و ضعف پیشرونده عضلات و مفاصل</a:t>
            </a:r>
          </a:p>
          <a:p>
            <a:r>
              <a:rPr lang="fa-IR" dirty="0" smtClean="0"/>
              <a:t>- خستگی و ضعف بعد از یک فعالیت بدنی کم</a:t>
            </a:r>
          </a:p>
          <a:p>
            <a:r>
              <a:rPr lang="fa-IR" dirty="0" smtClean="0"/>
              <a:t>- تحلیل عضلات</a:t>
            </a:r>
          </a:p>
          <a:p>
            <a:r>
              <a:rPr lang="fa-IR" dirty="0" smtClean="0"/>
              <a:t>- مشکلات تنفس و بلع غذا</a:t>
            </a:r>
          </a:p>
          <a:p>
            <a:r>
              <a:rPr lang="fa-IR" dirty="0" smtClean="0"/>
              <a:t>- اختلالات مربوط به خواب </a:t>
            </a:r>
          </a:p>
          <a:p>
            <a:r>
              <a:rPr lang="fa-IR" dirty="0" smtClean="0"/>
              <a:t>- کاهش تحمل سرما</a:t>
            </a:r>
          </a:p>
          <a:p>
            <a:r>
              <a:rPr lang="fa-IR" dirty="0" smtClean="0"/>
              <a:t>- عضلاتی که ضعیف هستند، ضعیف تر می شوند.</a:t>
            </a:r>
          </a:p>
          <a:p>
            <a:endParaRPr lang="en-US" dirty="0"/>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fa-IR" b="1" dirty="0" smtClean="0"/>
              <a:t>در بیماری فلج اطفال تغییر شکل اندام ها چگونه ایجاد میشوند ؟</a:t>
            </a:r>
            <a:endParaRPr lang="en-US" dirty="0"/>
          </a:p>
        </p:txBody>
      </p:sp>
      <p:sp>
        <p:nvSpPr>
          <p:cNvPr id="3" name="Text Placeholder 2"/>
          <p:cNvSpPr>
            <a:spLocks noGrp="1"/>
          </p:cNvSpPr>
          <p:nvPr>
            <p:ph type="body" idx="2"/>
          </p:nvPr>
        </p:nvSpPr>
        <p:spPr/>
        <p:txBody>
          <a:bodyPr/>
          <a:lstStyle/>
          <a:p>
            <a:endParaRPr lang="en-US"/>
          </a:p>
        </p:txBody>
      </p:sp>
      <p:sp>
        <p:nvSpPr>
          <p:cNvPr id="4" name="Content Placeholder 3"/>
          <p:cNvSpPr>
            <a:spLocks noGrp="1"/>
          </p:cNvSpPr>
          <p:nvPr>
            <p:ph sz="quarter" idx="1"/>
          </p:nvPr>
        </p:nvSpPr>
        <p:spPr/>
        <p:txBody>
          <a:bodyPr>
            <a:normAutofit fontScale="85000" lnSpcReduction="10000"/>
          </a:bodyPr>
          <a:lstStyle/>
          <a:p>
            <a:r>
              <a:rPr lang="fa-IR" dirty="0" smtClean="0"/>
              <a:t>مشکل اصلی بیماران مبتلا به پولیومیلیت فلج و ضعف عضلات است. </a:t>
            </a:r>
          </a:p>
          <a:p>
            <a:pPr marL="0" indent="0">
              <a:buNone/>
            </a:pPr>
            <a:r>
              <a:rPr lang="fa-IR" dirty="0"/>
              <a:t>فلج عضلات در این </a:t>
            </a:r>
            <a:r>
              <a:rPr lang="fa-IR" dirty="0">
                <a:solidFill>
                  <a:srgbClr val="FF0000"/>
                </a:solidFill>
              </a:rPr>
              <a:t>بیماران بیشتر در اندام تحتانی بوده و غیر قرینه </a:t>
            </a:r>
            <a:r>
              <a:rPr lang="fa-IR" dirty="0"/>
              <a:t>است. یعنی یک پای بیمار بیش از پای دیگر گرفتار شده و فلجی دارد</a:t>
            </a:r>
            <a:r>
              <a:rPr lang="fa-IR" dirty="0" smtClean="0"/>
              <a:t>.</a:t>
            </a:r>
          </a:p>
          <a:p>
            <a:pPr marL="0" indent="0">
              <a:buNone/>
            </a:pPr>
            <a:r>
              <a:rPr lang="fa-IR" dirty="0" smtClean="0"/>
              <a:t>بعد </a:t>
            </a:r>
            <a:r>
              <a:rPr lang="fa-IR" dirty="0"/>
              <a:t>از گذشت مدتی عضله فلج شده چون کار نمیکند حجم آن کم میشود. بتدریج که بچه رشد کرده و استخوان های او بلندتر میشوند عضلات فلج شده نمیتوانند با همان نسبت استخوان ها رشد کنند پس بطور نسبی کوتاه تر از آنها باقی میمانند. این کوتاهی نسبی عضلات نسبت به استخوان ها موجب میشود </a:t>
            </a:r>
            <a:r>
              <a:rPr lang="fa-IR" dirty="0" err="1"/>
              <a:t>تاندون</a:t>
            </a:r>
            <a:r>
              <a:rPr lang="fa-IR" dirty="0"/>
              <a:t> این عضلات به </a:t>
            </a:r>
            <a:r>
              <a:rPr lang="fa-IR" dirty="0" err="1"/>
              <a:t>استخوانهایی</a:t>
            </a:r>
            <a:r>
              <a:rPr lang="fa-IR" dirty="0"/>
              <a:t> که به آنها چسبیده </a:t>
            </a:r>
            <a:r>
              <a:rPr lang="fa-IR" dirty="0" err="1"/>
              <a:t>اند</a:t>
            </a:r>
            <a:r>
              <a:rPr lang="fa-IR" dirty="0"/>
              <a:t> کشش وارد کرده و موجب تغییر شکل مفصل شوند. </a:t>
            </a:r>
            <a:endParaRPr lang="en-US" dirty="0"/>
          </a:p>
          <a:p>
            <a:endParaRPr lang="en-US" dirty="0"/>
          </a:p>
        </p:txBody>
      </p:sp>
      <p:sp>
        <p:nvSpPr>
          <p:cNvPr id="279554" name="AutoShape 2" descr="https://encrypted-tbn2.gstatic.com/images?q=tbn:ANd9GcTQd1fWbik0YV1ahUADlCyVZcYl4VePeIKqwHfi796luhUr0r0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79556" name="AutoShape 4" descr="https://encrypted-tbn2.gstatic.com/images?q=tbn:ANd9GcTQd1fWbik0YV1ahUADlCyVZcYl4VePeIKqwHfi796luhUr0r0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79558" name="Picture 6" descr="C:\Users\asus\Pictures\polio3-239x300.jpg"/>
          <p:cNvPicPr>
            <a:picLocks noChangeAspect="1" noChangeArrowheads="1"/>
          </p:cNvPicPr>
          <p:nvPr/>
        </p:nvPicPr>
        <p:blipFill>
          <a:blip r:embed="rId2"/>
          <a:srcRect/>
          <a:stretch>
            <a:fillRect/>
          </a:stretch>
        </p:blipFill>
        <p:spPr bwMode="auto">
          <a:xfrm>
            <a:off x="-357222" y="2071678"/>
            <a:ext cx="2731789" cy="3429024"/>
          </a:xfrm>
          <a:prstGeom prst="rect">
            <a:avLst/>
          </a:prstGeom>
          <a:noFill/>
        </p:spPr>
      </p:pic>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238594" name="Picture 2" descr="C:\Users\asus\Pictures\9287536_orig.gif"/>
          <p:cNvPicPr>
            <a:picLocks noChangeAspect="1" noChangeArrowheads="1"/>
          </p:cNvPicPr>
          <p:nvPr/>
        </p:nvPicPr>
        <p:blipFill>
          <a:blip r:embed="rId2"/>
          <a:srcRect/>
          <a:stretch>
            <a:fillRect/>
          </a:stretch>
        </p:blipFill>
        <p:spPr bwMode="auto">
          <a:xfrm>
            <a:off x="1306220" y="49926"/>
            <a:ext cx="5480358" cy="6808074"/>
          </a:xfrm>
          <a:prstGeom prst="rect">
            <a:avLst/>
          </a:prstGeom>
          <a:noFill/>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کلاس بندی معلولان نخاعی</a:t>
            </a:r>
            <a:endParaRPr lang="en-US" dirty="0"/>
          </a:p>
        </p:txBody>
      </p:sp>
      <p:graphicFrame>
        <p:nvGraphicFramePr>
          <p:cNvPr id="4" name="Content Placeholder 3"/>
          <p:cNvGraphicFramePr>
            <a:graphicFrameLocks noGrp="1"/>
          </p:cNvGraphicFramePr>
          <p:nvPr>
            <p:ph sz="quarter" idx="1"/>
          </p:nvPr>
        </p:nvGraphicFramePr>
        <p:xfrm>
          <a:off x="612775" y="1600200"/>
          <a:ext cx="81534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2"/>
          <p:cNvSpPr>
            <a:spLocks noGrp="1"/>
          </p:cNvSpPr>
          <p:nvPr>
            <p:ph type="title"/>
          </p:nvPr>
        </p:nvSpPr>
        <p:spPr/>
        <p:txBody>
          <a:bodyPr/>
          <a:lstStyle/>
          <a:p>
            <a:pPr algn="ctr"/>
            <a:r>
              <a:rPr lang="fa-IR" dirty="0" smtClean="0"/>
              <a:t>تقسیم بندی از لحاظ بالینی</a:t>
            </a:r>
            <a:endParaRPr lang="en-US" dirty="0" smtClean="0"/>
          </a:p>
        </p:txBody>
      </p:sp>
      <p:sp>
        <p:nvSpPr>
          <p:cNvPr id="15362" name="Text Placeholder 1"/>
          <p:cNvSpPr>
            <a:spLocks noGrp="1"/>
          </p:cNvSpPr>
          <p:nvPr>
            <p:ph type="body" idx="2"/>
          </p:nvPr>
        </p:nvSpPr>
        <p:spPr>
          <a:xfrm>
            <a:off x="373063" y="1752600"/>
            <a:ext cx="1989137" cy="4343400"/>
          </a:xfrm>
        </p:spPr>
        <p:txBody>
          <a:bodyPr/>
          <a:lstStyle/>
          <a:p>
            <a:r>
              <a:rPr lang="en-US" sz="1900" dirty="0" smtClean="0">
                <a:solidFill>
                  <a:srgbClr val="FFFFFF"/>
                </a:solidFill>
              </a:rPr>
              <a:t>What are the types of Spinal Cord Disabilities?</a:t>
            </a:r>
          </a:p>
        </p:txBody>
      </p:sp>
      <p:sp>
        <p:nvSpPr>
          <p:cNvPr id="15363" name="Content Placeholder 6"/>
          <p:cNvSpPr>
            <a:spLocks noGrp="1"/>
          </p:cNvSpPr>
          <p:nvPr>
            <p:ph sz="quarter" idx="1"/>
          </p:nvPr>
        </p:nvSpPr>
        <p:spPr>
          <a:xfrm>
            <a:off x="4214810" y="1357322"/>
            <a:ext cx="4614850" cy="5643578"/>
          </a:xfrm>
        </p:spPr>
        <p:txBody>
          <a:bodyPr>
            <a:normAutofit fontScale="92500"/>
          </a:bodyPr>
          <a:lstStyle/>
          <a:p>
            <a:pPr rtl="0"/>
            <a:r>
              <a:rPr lang="en-US" b="1" dirty="0" smtClean="0"/>
              <a:t>Paraplegia</a:t>
            </a:r>
            <a:r>
              <a:rPr lang="en-US" dirty="0" smtClean="0"/>
              <a:t> is an impairment or sensory function of</a:t>
            </a:r>
            <a:r>
              <a:rPr lang="fa-IR" dirty="0" smtClean="0"/>
              <a:t> </a:t>
            </a:r>
            <a:r>
              <a:rPr lang="en-US" dirty="0" smtClean="0"/>
              <a:t> T1 and below such as  lower extremities and trunk. (arms are not affected) </a:t>
            </a:r>
          </a:p>
          <a:p>
            <a:pPr rtl="0"/>
            <a:r>
              <a:rPr lang="en-US" b="1" dirty="0" smtClean="0"/>
              <a:t>Tetraplegia, also known as quadriplegia, </a:t>
            </a:r>
            <a:r>
              <a:rPr lang="en-US" dirty="0" smtClean="0"/>
              <a:t>is paralysis caused by illness or injury in cervical that results in the partial or total loss of use of all the limbs and torso.  </a:t>
            </a:r>
            <a:endParaRPr lang="en-US" b="1" dirty="0" smtClean="0"/>
          </a:p>
        </p:txBody>
      </p:sp>
      <p:sp>
        <p:nvSpPr>
          <p:cNvPr id="15364" name="Text Placeholder 7"/>
          <p:cNvSpPr>
            <a:spLocks noGrp="1"/>
          </p:cNvSpPr>
          <p:nvPr>
            <p:ph type="body" sz="quarter" idx="4294967295"/>
          </p:nvPr>
        </p:nvSpPr>
        <p:spPr>
          <a:xfrm>
            <a:off x="5257800" y="1752600"/>
            <a:ext cx="3886200" cy="639763"/>
          </a:xfrm>
        </p:spPr>
        <p:txBody>
          <a:bodyPr/>
          <a:lstStyle/>
          <a:p>
            <a:endParaRPr lang="en-US" dirty="0" smtClean="0"/>
          </a:p>
          <a:p>
            <a:pPr>
              <a:buFont typeface="Wingdings" pitchFamily="2" charset="2"/>
              <a:buNone/>
            </a:pPr>
            <a:endParaRPr lang="en-US" sz="1900" dirty="0" smtClean="0"/>
          </a:p>
          <a:p>
            <a:endParaRPr lang="en-US" dirty="0" smtClean="0"/>
          </a:p>
        </p:txBody>
      </p:sp>
      <p:pic>
        <p:nvPicPr>
          <p:cNvPr id="7" name="Content Placeholder 6" descr="Spinal Cord Injury 1.jpg"/>
          <p:cNvPicPr>
            <a:picLocks noGrp="1" noChangeAspect="1"/>
          </p:cNvPicPr>
          <p:nvPr>
            <p:ph sz="quarter" idx="4294967295"/>
          </p:nvPr>
        </p:nvPicPr>
        <p:blipFill>
          <a:blip r:embed="rId3"/>
          <a:stretch>
            <a:fillRect/>
          </a:stretch>
        </p:blipFill>
        <p:spPr>
          <a:xfrm>
            <a:off x="-214346" y="2071678"/>
            <a:ext cx="4572032" cy="2759976"/>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fa-IR" dirty="0" smtClean="0"/>
              <a:t>تقسیم بندی معلولان</a:t>
            </a:r>
            <a:endParaRPr lang="en-US" dirty="0"/>
          </a:p>
        </p:txBody>
      </p:sp>
      <p:graphicFrame>
        <p:nvGraphicFramePr>
          <p:cNvPr id="4" name="Content Placeholder 3"/>
          <p:cNvGraphicFramePr>
            <a:graphicFrameLocks noGrp="1"/>
          </p:cNvGraphicFramePr>
          <p:nvPr>
            <p:ph sz="quarter" idx="1"/>
          </p:nvPr>
        </p:nvGraphicFramePr>
        <p:xfrm>
          <a:off x="323528" y="1412776"/>
          <a:ext cx="8568952" cy="4896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normAutofit fontScale="90000"/>
          </a:bodyPr>
          <a:lstStyle/>
          <a:p>
            <a:r>
              <a:rPr lang="en-GB">
                <a:latin typeface="Arial" pitchFamily="34" charset="0"/>
              </a:rPr>
              <a:t>Classification</a:t>
            </a:r>
            <a:br>
              <a:rPr lang="en-GB">
                <a:latin typeface="Arial" pitchFamily="34" charset="0"/>
              </a:rPr>
            </a:br>
            <a:endParaRPr lang="en-GB">
              <a:latin typeface="Arial" pitchFamily="34" charset="0"/>
            </a:endParaRPr>
          </a:p>
        </p:txBody>
      </p:sp>
      <p:pic>
        <p:nvPicPr>
          <p:cNvPr id="52227" name="Picture 3" descr="cp quad"/>
          <p:cNvPicPr>
            <a:picLocks noGrp="1" noChangeAspect="1" noChangeArrowheads="1"/>
          </p:cNvPicPr>
          <p:nvPr>
            <p:ph idx="1"/>
          </p:nvPr>
        </p:nvPicPr>
        <p:blipFill>
          <a:blip r:embed="rId3"/>
          <a:srcRect/>
          <a:stretch>
            <a:fillRect/>
          </a:stretch>
        </p:blipFill>
        <p:spPr>
          <a:xfrm>
            <a:off x="1763713" y="1125538"/>
            <a:ext cx="4494212" cy="4902200"/>
          </a:xfrm>
          <a:noFill/>
          <a:ln/>
        </p:spPr>
      </p:pic>
      <p:sp>
        <p:nvSpPr>
          <p:cNvPr id="52228" name="Text Box 4"/>
          <p:cNvSpPr txBox="1">
            <a:spLocks noChangeArrowheads="1"/>
          </p:cNvSpPr>
          <p:nvPr/>
        </p:nvSpPr>
        <p:spPr bwMode="auto">
          <a:xfrm>
            <a:off x="6407150" y="836613"/>
            <a:ext cx="2736850" cy="5394325"/>
          </a:xfrm>
          <a:prstGeom prst="rect">
            <a:avLst/>
          </a:prstGeom>
          <a:noFill/>
          <a:ln w="9525">
            <a:noFill/>
            <a:miter lim="800000"/>
            <a:headEnd/>
            <a:tailEnd/>
          </a:ln>
          <a:effectLst/>
        </p:spPr>
        <p:txBody>
          <a:bodyPr>
            <a:spAutoFit/>
          </a:bodyPr>
          <a:lstStyle/>
          <a:p>
            <a:pPr>
              <a:buFontTx/>
              <a:buChar char="•"/>
            </a:pPr>
            <a:r>
              <a:rPr kumimoji="1" lang="en-GB" sz="2400">
                <a:solidFill>
                  <a:schemeClr val="tx2"/>
                </a:solidFill>
              </a:rPr>
              <a:t>Movement Disorder</a:t>
            </a:r>
            <a:endParaRPr kumimoji="1" lang="en-GB" sz="2400"/>
          </a:p>
          <a:p>
            <a:pPr>
              <a:buFontTx/>
              <a:buChar char="•"/>
            </a:pPr>
            <a:r>
              <a:rPr kumimoji="1" lang="en-GB" sz="2000"/>
              <a:t>Spastic cerebral palsy </a:t>
            </a:r>
          </a:p>
          <a:p>
            <a:pPr>
              <a:buFontTx/>
              <a:buChar char="•"/>
            </a:pPr>
            <a:r>
              <a:rPr kumimoji="1" lang="en-GB" sz="2000"/>
              <a:t>Choreo-Athetoid cerebral palsy</a:t>
            </a:r>
          </a:p>
          <a:p>
            <a:pPr>
              <a:buFontTx/>
              <a:buChar char="•"/>
            </a:pPr>
            <a:r>
              <a:rPr kumimoji="1" lang="en-GB" sz="2000"/>
              <a:t>Mixed-type cerebral palsy</a:t>
            </a:r>
          </a:p>
          <a:p>
            <a:pPr>
              <a:buFontTx/>
              <a:buChar char="•"/>
            </a:pPr>
            <a:r>
              <a:rPr kumimoji="1" lang="en-GB" sz="2000"/>
              <a:t>The classifications of movement disorder and number of limbs involved are usually combined (e.g. spastic diplegia).</a:t>
            </a:r>
          </a:p>
          <a:p>
            <a:pPr>
              <a:buFontTx/>
              <a:buChar char="•"/>
            </a:pPr>
            <a:endParaRPr kumimoji="1" lang="en-GB" sz="2000"/>
          </a:p>
          <a:p>
            <a:pPr>
              <a:buFontTx/>
              <a:buChar char="•"/>
            </a:pPr>
            <a:r>
              <a:rPr kumimoji="1" lang="en-GB" sz="2000" b="1"/>
              <a:t>Half compete in wheelchairs</a:t>
            </a:r>
          </a:p>
        </p:txBody>
      </p:sp>
    </p:spTree>
  </p:cSld>
  <p:clrMapOvr>
    <a:masterClrMapping/>
  </p:clrMapOvr>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t>تقسیم بندی از لحاظ آناتومیک</a:t>
            </a:r>
            <a:endParaRPr lang="en-US" dirty="0"/>
          </a:p>
        </p:txBody>
      </p:sp>
      <p:sp>
        <p:nvSpPr>
          <p:cNvPr id="4" name="Content Placeholder 3"/>
          <p:cNvSpPr>
            <a:spLocks noGrp="1"/>
          </p:cNvSpPr>
          <p:nvPr>
            <p:ph sz="quarter" idx="1"/>
          </p:nvPr>
        </p:nvSpPr>
        <p:spPr>
          <a:xfrm>
            <a:off x="2357422" y="1500174"/>
            <a:ext cx="6405578" cy="5143536"/>
          </a:xfrm>
        </p:spPr>
        <p:txBody>
          <a:bodyPr>
            <a:normAutofit fontScale="85000" lnSpcReduction="20000"/>
          </a:bodyPr>
          <a:lstStyle/>
          <a:p>
            <a:r>
              <a:rPr lang="fa-IR" b="1" dirty="0" smtClean="0"/>
              <a:t>ضايعات نورون محركه فوقاني</a:t>
            </a:r>
            <a:r>
              <a:rPr lang="fa-IR" dirty="0" smtClean="0"/>
              <a:t>: </a:t>
            </a:r>
            <a:endParaRPr lang="en-US" i="1" dirty="0" smtClean="0"/>
          </a:p>
          <a:p>
            <a:pPr>
              <a:buNone/>
            </a:pPr>
            <a:r>
              <a:rPr lang="fa-IR" dirty="0" smtClean="0"/>
              <a:t>در اين نوع ضايعات قوس رفلكسي درزيرسطح ضايعه حفظ شده، اما توسط مغزكنترل نمي‌شود. مشخصات آن فقدان عملكرد ارادي زيرسطح ضايعه، فلج اسپاستيك وافزايش رفلكسها بدون وجود آتروفي عضلاني است. معتقدند كه اسپاسيتي به علت فعاليت زياده ازحد نرونهاي حركتي گاما(كه به عضلات ضد جاذبه مي‌رسند) مي‌باشد</a:t>
            </a:r>
            <a:endParaRPr lang="en-US" i="1" dirty="0" smtClean="0"/>
          </a:p>
          <a:p>
            <a:r>
              <a:rPr lang="fa-IR" b="1" dirty="0" smtClean="0"/>
              <a:t>ضايعات نورون محركه تحتاني </a:t>
            </a:r>
            <a:endParaRPr lang="en-US" b="1" i="1" dirty="0" smtClean="0"/>
          </a:p>
          <a:p>
            <a:r>
              <a:rPr lang="fa-IR" dirty="0" smtClean="0"/>
              <a:t>بصورت كاهش رفلكس، فلاسيديتي وفقدان حركت غيرارادي بروزكرده و وقتي ايجاد مي‌شود كه سطح ضايعه درالياف دم اسبي، عصب، ريشه عصبي يا سلول شاخ قدامي‌نخاعي باشد. </a:t>
            </a:r>
            <a:r>
              <a:rPr lang="fa-IR" i="1" dirty="0" smtClean="0"/>
              <a:t> این </a:t>
            </a:r>
            <a:r>
              <a:rPr lang="fa-IR" dirty="0" smtClean="0"/>
              <a:t>ضايعه درعضلاتي ديده مي‌شود كه درسطح ضايعه عصب گيري مي‌شوند در حاليكه ضايعه نورون محركه فوقاني درزير سطح ضايعه ديده مي‌شود. </a:t>
            </a:r>
            <a:endParaRPr lang="en-US" i="1" dirty="0" smtClean="0"/>
          </a:p>
          <a:p>
            <a:endParaRPr lang="en-US" dirty="0"/>
          </a:p>
        </p:txBody>
      </p:sp>
      <p:pic>
        <p:nvPicPr>
          <p:cNvPr id="281602" name="Picture 2" descr="C:\Users\asus\Pictures\250px-Gray764.png"/>
          <p:cNvPicPr>
            <a:picLocks noChangeAspect="1" noChangeArrowheads="1"/>
          </p:cNvPicPr>
          <p:nvPr/>
        </p:nvPicPr>
        <p:blipFill>
          <a:blip r:embed="rId2"/>
          <a:srcRect/>
          <a:stretch>
            <a:fillRect/>
          </a:stretch>
        </p:blipFill>
        <p:spPr bwMode="auto">
          <a:xfrm>
            <a:off x="0" y="2000240"/>
            <a:ext cx="2381250" cy="3514725"/>
          </a:xfrm>
          <a:prstGeom prst="rect">
            <a:avLst/>
          </a:prstGeom>
          <a:noFill/>
        </p:spPr>
      </p:pic>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مشكلات عمده معلولين ضايعه نخاعي</a:t>
            </a:r>
            <a:endParaRPr lang="en-US" dirty="0"/>
          </a:p>
        </p:txBody>
      </p:sp>
      <p:sp>
        <p:nvSpPr>
          <p:cNvPr id="3" name="Text Placeholder 2"/>
          <p:cNvSpPr>
            <a:spLocks noGrp="1"/>
          </p:cNvSpPr>
          <p:nvPr>
            <p:ph type="body" idx="2"/>
          </p:nvPr>
        </p:nvSpPr>
        <p:spPr/>
        <p:txBody>
          <a:bodyPr vert="vert270">
            <a:normAutofit/>
          </a:bodyPr>
          <a:lstStyle/>
          <a:p>
            <a:r>
              <a:rPr lang="fa-IR" sz="6000" dirty="0" smtClean="0">
                <a:solidFill>
                  <a:schemeClr val="tx1"/>
                </a:solidFill>
                <a:cs typeface="B Lotus" pitchFamily="2" charset="-78"/>
              </a:rPr>
              <a:t>اختلالات حسي:</a:t>
            </a:r>
            <a:endParaRPr lang="en-US" sz="6000" i="1" dirty="0" smtClean="0">
              <a:solidFill>
                <a:schemeClr val="tx1"/>
              </a:solidFill>
              <a:cs typeface="B Lotus" pitchFamily="2" charset="-78"/>
            </a:endParaRPr>
          </a:p>
          <a:p>
            <a:endParaRPr lang="en-US" sz="6000" dirty="0">
              <a:solidFill>
                <a:schemeClr val="tx1"/>
              </a:solidFill>
              <a:cs typeface="B Lotus" pitchFamily="2" charset="-78"/>
            </a:endParaRPr>
          </a:p>
        </p:txBody>
      </p:sp>
      <p:sp>
        <p:nvSpPr>
          <p:cNvPr id="4" name="Content Placeholder 3"/>
          <p:cNvSpPr>
            <a:spLocks noGrp="1"/>
          </p:cNvSpPr>
          <p:nvPr>
            <p:ph sz="quarter" idx="1"/>
          </p:nvPr>
        </p:nvSpPr>
        <p:spPr/>
        <p:txBody>
          <a:bodyPr/>
          <a:lstStyle/>
          <a:p>
            <a:pPr rtl="0"/>
            <a:r>
              <a:rPr lang="fa-IR" dirty="0" smtClean="0"/>
              <a:t>بصورت افزايش ويا كاهش حس مربوطه، فقدان حس مربوطه ويا تغيير حس مربوطه است. مثلاً اختلالات حس لمس بصورت افزايش حس، كاهش حس، فقدان حس و يا تغيير حس مشاهده مي‌شود. </a:t>
            </a:r>
            <a:r>
              <a:rPr lang="en-US" i="1" dirty="0" err="1" smtClean="0"/>
              <a:t>Hypertezia</a:t>
            </a:r>
            <a:endParaRPr lang="en-US" i="1" dirty="0" smtClean="0"/>
          </a:p>
          <a:p>
            <a:pPr rtl="0"/>
            <a:r>
              <a:rPr lang="en-US" i="1" dirty="0" err="1" smtClean="0"/>
              <a:t>Hypostezia</a:t>
            </a:r>
            <a:endParaRPr lang="en-US" i="1" dirty="0" smtClean="0"/>
          </a:p>
          <a:p>
            <a:pPr rtl="0"/>
            <a:r>
              <a:rPr lang="en-US" i="1" dirty="0" err="1" smtClean="0"/>
              <a:t>Anestezia</a:t>
            </a:r>
            <a:endParaRPr lang="en-US" i="1" dirty="0" smtClean="0"/>
          </a:p>
          <a:p>
            <a:pPr rtl="0"/>
            <a:r>
              <a:rPr lang="en-US" i="1" dirty="0" err="1" smtClean="0"/>
              <a:t>Disestezia</a:t>
            </a:r>
            <a:endParaRPr lang="en-US" i="1" dirty="0" smtClean="0"/>
          </a:p>
          <a:p>
            <a:endParaRPr lang="en-US" dirty="0"/>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مشكلات عمده معلولين ضايعه نخاعي</a:t>
            </a:r>
            <a:endParaRPr lang="en-US" dirty="0"/>
          </a:p>
        </p:txBody>
      </p:sp>
      <p:sp>
        <p:nvSpPr>
          <p:cNvPr id="3" name="Text Placeholder 2"/>
          <p:cNvSpPr>
            <a:spLocks noGrp="1"/>
          </p:cNvSpPr>
          <p:nvPr>
            <p:ph type="body" idx="2"/>
          </p:nvPr>
        </p:nvSpPr>
        <p:spPr/>
        <p:txBody>
          <a:bodyPr vert="vert270">
            <a:normAutofit/>
          </a:bodyPr>
          <a:lstStyle/>
          <a:p>
            <a:r>
              <a:rPr lang="fa-IR" sz="4800" dirty="0" smtClean="0">
                <a:solidFill>
                  <a:schemeClr val="tx1"/>
                </a:solidFill>
                <a:cs typeface="B Lotus" pitchFamily="2" charset="-78"/>
              </a:rPr>
              <a:t>اختلالات حركتي:</a:t>
            </a:r>
            <a:endParaRPr lang="en-US" sz="4800" i="1" dirty="0" smtClean="0">
              <a:solidFill>
                <a:schemeClr val="tx1"/>
              </a:solidFill>
              <a:cs typeface="B Lotus" pitchFamily="2" charset="-78"/>
            </a:endParaRPr>
          </a:p>
        </p:txBody>
      </p:sp>
      <p:sp>
        <p:nvSpPr>
          <p:cNvPr id="4" name="Content Placeholder 3"/>
          <p:cNvSpPr>
            <a:spLocks noGrp="1"/>
          </p:cNvSpPr>
          <p:nvPr>
            <p:ph sz="quarter" idx="1"/>
          </p:nvPr>
        </p:nvSpPr>
        <p:spPr/>
        <p:txBody>
          <a:bodyPr/>
          <a:lstStyle/>
          <a:p>
            <a:r>
              <a:rPr lang="fa-IR" dirty="0" smtClean="0"/>
              <a:t>بصورت ضعف عضلات، آتروفي، فلج كامل عضله مربوط به همان سگمان ضايعه ديده ايجاد مي‌شود.</a:t>
            </a:r>
            <a:endParaRPr lang="en-US" dirty="0"/>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مشكلات عمده معلولين ضايعه نخاعي</a:t>
            </a:r>
            <a:endParaRPr lang="en-US" dirty="0"/>
          </a:p>
        </p:txBody>
      </p:sp>
      <p:sp>
        <p:nvSpPr>
          <p:cNvPr id="3" name="Text Placeholder 2"/>
          <p:cNvSpPr>
            <a:spLocks noGrp="1"/>
          </p:cNvSpPr>
          <p:nvPr>
            <p:ph type="body" idx="2"/>
          </p:nvPr>
        </p:nvSpPr>
        <p:spPr/>
        <p:txBody>
          <a:bodyPr vert="vert270"/>
          <a:lstStyle/>
          <a:p>
            <a:r>
              <a:rPr lang="fa-IR" sz="4800" dirty="0" smtClean="0">
                <a:solidFill>
                  <a:schemeClr val="tx1"/>
                </a:solidFill>
                <a:cs typeface="B Lotus" pitchFamily="2" charset="-78"/>
              </a:rPr>
              <a:t>اختلالات رفلكسي:</a:t>
            </a:r>
            <a:endParaRPr lang="en-US" sz="4800" dirty="0" smtClean="0">
              <a:solidFill>
                <a:schemeClr val="tx1"/>
              </a:solidFill>
              <a:cs typeface="B Lotus" pitchFamily="2" charset="-78"/>
            </a:endParaRPr>
          </a:p>
          <a:p>
            <a:endParaRPr lang="en-US" dirty="0"/>
          </a:p>
        </p:txBody>
      </p:sp>
      <p:sp>
        <p:nvSpPr>
          <p:cNvPr id="4" name="Content Placeholder 3"/>
          <p:cNvSpPr>
            <a:spLocks noGrp="1"/>
          </p:cNvSpPr>
          <p:nvPr>
            <p:ph sz="quarter" idx="1"/>
          </p:nvPr>
        </p:nvSpPr>
        <p:spPr/>
        <p:txBody>
          <a:bodyPr/>
          <a:lstStyle/>
          <a:p>
            <a:pPr rtl="0"/>
            <a:r>
              <a:rPr lang="fa-IR" dirty="0" smtClean="0"/>
              <a:t>رفلكس هاي عمقي يا تاندوني را مي‌توان به اشكال كاهش رفلكس ها، افزايش رفلكس ها وفقدان رفلكس ها مشاهده نمود. </a:t>
            </a:r>
            <a:endParaRPr lang="en-US" i="1" dirty="0" smtClean="0"/>
          </a:p>
          <a:p>
            <a:pPr rtl="0"/>
            <a:r>
              <a:rPr lang="en-US" i="1" dirty="0" err="1" smtClean="0"/>
              <a:t>Hyperreflexia</a:t>
            </a:r>
            <a:endParaRPr lang="en-US" i="1" dirty="0" smtClean="0"/>
          </a:p>
          <a:p>
            <a:pPr rtl="0"/>
            <a:r>
              <a:rPr lang="en-US" i="1" dirty="0" err="1" smtClean="0"/>
              <a:t>Areflexia</a:t>
            </a:r>
            <a:endParaRPr lang="fa-IR" i="1" dirty="0" smtClean="0"/>
          </a:p>
          <a:p>
            <a:pPr rtl="0"/>
            <a:r>
              <a:rPr lang="en-US" i="1" dirty="0" err="1" smtClean="0"/>
              <a:t>Hyporeflexia</a:t>
            </a:r>
            <a:endParaRPr lang="en-US" i="1" dirty="0" smtClean="0"/>
          </a:p>
          <a:p>
            <a:endParaRPr lang="en-US" dirty="0"/>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مشكلات عمده معلولين ضايعه نخاعي</a:t>
            </a:r>
            <a:endParaRPr lang="en-US" dirty="0"/>
          </a:p>
        </p:txBody>
      </p:sp>
      <p:sp>
        <p:nvSpPr>
          <p:cNvPr id="3" name="Text Placeholder 2"/>
          <p:cNvSpPr>
            <a:spLocks noGrp="1"/>
          </p:cNvSpPr>
          <p:nvPr>
            <p:ph type="body" idx="2"/>
          </p:nvPr>
        </p:nvSpPr>
        <p:spPr/>
        <p:txBody>
          <a:bodyPr vert="vert270">
            <a:normAutofit/>
          </a:bodyPr>
          <a:lstStyle/>
          <a:p>
            <a:r>
              <a:rPr lang="fa-IR" sz="4800" dirty="0" smtClean="0">
                <a:solidFill>
                  <a:schemeClr val="tx1"/>
                </a:solidFill>
                <a:cs typeface="B Lotus" pitchFamily="2" charset="-78"/>
              </a:rPr>
              <a:t>اختلالات عملكردي:</a:t>
            </a:r>
            <a:endParaRPr lang="en-US" sz="4800" i="1" dirty="0" smtClean="0">
              <a:solidFill>
                <a:schemeClr val="tx1"/>
              </a:solidFill>
              <a:cs typeface="B Lotus" pitchFamily="2" charset="-78"/>
            </a:endParaRPr>
          </a:p>
        </p:txBody>
      </p:sp>
      <p:sp>
        <p:nvSpPr>
          <p:cNvPr id="4" name="Content Placeholder 3"/>
          <p:cNvSpPr>
            <a:spLocks noGrp="1"/>
          </p:cNvSpPr>
          <p:nvPr>
            <p:ph sz="quarter" idx="1"/>
          </p:nvPr>
        </p:nvSpPr>
        <p:spPr/>
        <p:txBody>
          <a:bodyPr/>
          <a:lstStyle/>
          <a:p>
            <a:r>
              <a:rPr lang="fa-IR" dirty="0" smtClean="0"/>
              <a:t>بدليل ضعف ويا فلج عضلات ايجاد مي‌شود وشامل عدم انجام اعمال حركتي روزمره مثل: پوشيدن لباس، نظافت شخصي، غذا خوردن، جابجا شدن، توالت رفتن و... مي‌باشد</a:t>
            </a:r>
            <a:endParaRPr lang="en-US" dirty="0"/>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مشكلات عمده معلولين ضايعه نخاعي</a:t>
            </a:r>
            <a:endParaRPr lang="en-US" dirty="0"/>
          </a:p>
        </p:txBody>
      </p:sp>
      <p:sp>
        <p:nvSpPr>
          <p:cNvPr id="3" name="Text Placeholder 2"/>
          <p:cNvSpPr>
            <a:spLocks noGrp="1"/>
          </p:cNvSpPr>
          <p:nvPr>
            <p:ph type="body" idx="2"/>
          </p:nvPr>
        </p:nvSpPr>
        <p:spPr/>
        <p:txBody>
          <a:bodyPr vert="vert270">
            <a:normAutofit/>
          </a:bodyPr>
          <a:lstStyle/>
          <a:p>
            <a:r>
              <a:rPr lang="fa-IR" sz="6000" dirty="0" smtClean="0">
                <a:solidFill>
                  <a:schemeClr val="tx1"/>
                </a:solidFill>
                <a:cs typeface="B Lotus" pitchFamily="2" charset="-78"/>
              </a:rPr>
              <a:t>فلج اسپاتيك</a:t>
            </a:r>
            <a:endParaRPr lang="en-US" sz="6000" dirty="0">
              <a:solidFill>
                <a:schemeClr val="tx1"/>
              </a:solidFill>
              <a:cs typeface="B Lotus" pitchFamily="2" charset="-78"/>
            </a:endParaRPr>
          </a:p>
        </p:txBody>
      </p:sp>
      <p:sp>
        <p:nvSpPr>
          <p:cNvPr id="4" name="Content Placeholder 3"/>
          <p:cNvSpPr>
            <a:spLocks noGrp="1"/>
          </p:cNvSpPr>
          <p:nvPr>
            <p:ph sz="quarter" idx="1"/>
          </p:nvPr>
        </p:nvSpPr>
        <p:spPr/>
        <p:txBody>
          <a:bodyPr/>
          <a:lstStyle/>
          <a:p>
            <a:r>
              <a:rPr lang="fa-IR" dirty="0" smtClean="0"/>
              <a:t>دراثرقطع شدن وازبين رفتن راههاي هرمي‌ارتباط مغزبا سلولهاي شاخ قدامي‌ازبين مي‌رود وعضلات فلج مي‌شوند. درنتيجه تونوس عضلات زياد شده وسختي مفرط درآن به وجود مي‌آيد. اين حالت در گروه خاص ازعضلات اندام فلج ايجاد مي‌شود</a:t>
            </a:r>
          </a:p>
          <a:p>
            <a:r>
              <a:rPr lang="fa-IR" dirty="0" smtClean="0"/>
              <a:t>معمولاً حالت اسپاسم حدود 6 هفته بعد از ضايعه به مهره هاي گردن و10 هفته پس ازضايعه مهره هاي پشتي ظاهرمي‌شود ودرخلال يك تا دوسال به اوج خود مي‌رسد.</a:t>
            </a:r>
            <a:endParaRPr lang="en-US" dirty="0"/>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2"/>
          </p:nvPr>
        </p:nvSpPr>
        <p:spPr/>
        <p:txBody>
          <a:bodyPr vert="vert270">
            <a:normAutofit/>
          </a:bodyPr>
          <a:lstStyle/>
          <a:p>
            <a:r>
              <a:rPr lang="fa-IR" sz="6000" dirty="0" smtClean="0">
                <a:solidFill>
                  <a:schemeClr val="tx1"/>
                </a:solidFill>
                <a:cs typeface="B Lotus" pitchFamily="2" charset="-78"/>
              </a:rPr>
              <a:t>فلج فلاسيد: </a:t>
            </a:r>
            <a:endParaRPr lang="en-US" sz="6000" i="1" dirty="0">
              <a:solidFill>
                <a:schemeClr val="tx1"/>
              </a:solidFill>
              <a:cs typeface="B Lotus" pitchFamily="2" charset="-78"/>
            </a:endParaRPr>
          </a:p>
        </p:txBody>
      </p:sp>
      <p:sp>
        <p:nvSpPr>
          <p:cNvPr id="4" name="Content Placeholder 3"/>
          <p:cNvSpPr>
            <a:spLocks noGrp="1"/>
          </p:cNvSpPr>
          <p:nvPr>
            <p:ph sz="quarter" idx="1"/>
          </p:nvPr>
        </p:nvSpPr>
        <p:spPr/>
        <p:txBody>
          <a:bodyPr>
            <a:normAutofit fontScale="92500" lnSpcReduction="10000"/>
          </a:bodyPr>
          <a:lstStyle/>
          <a:p>
            <a:r>
              <a:rPr lang="fa-IR" dirty="0" smtClean="0"/>
              <a:t>مربوط به تخريب سلولهاي حركتي شاخ قدامي‌نخاع، ريشه هاي قدامي‌و يا اعصاب حركتي محيطي مي‌باشد كه باعث مي‌شود تا حركات ارادي رفلكسهاي وتري تونوس عضلاني ازبين برود. اغلب درضايعات زير</a:t>
            </a:r>
            <a:r>
              <a:rPr lang="en-US" i="1" dirty="0" smtClean="0"/>
              <a:t>L1</a:t>
            </a:r>
            <a:r>
              <a:rPr lang="fa-IR" dirty="0" smtClean="0"/>
              <a:t> رخ مي‌دهد وميتواند موجب بروز مشكلات زيرشود: </a:t>
            </a:r>
            <a:endParaRPr lang="en-US" i="1" dirty="0" smtClean="0"/>
          </a:p>
          <a:p>
            <a:pPr lvl="0"/>
            <a:r>
              <a:rPr lang="fa-IR" dirty="0" smtClean="0"/>
              <a:t>حركت بيش از حد مفصل يا عدم ثبات آن </a:t>
            </a:r>
            <a:endParaRPr lang="en-US" i="1" dirty="0" smtClean="0"/>
          </a:p>
          <a:p>
            <a:pPr lvl="0"/>
            <a:r>
              <a:rPr lang="fa-IR" dirty="0" smtClean="0"/>
              <a:t>آتروفي عضلات </a:t>
            </a:r>
            <a:endParaRPr lang="en-US" i="1" dirty="0" smtClean="0"/>
          </a:p>
          <a:p>
            <a:pPr lvl="0"/>
            <a:r>
              <a:rPr lang="fa-IR" dirty="0" smtClean="0"/>
              <a:t>عدم تعادل عضلاني </a:t>
            </a:r>
            <a:endParaRPr lang="en-US" i="1" dirty="0" smtClean="0"/>
          </a:p>
          <a:p>
            <a:pPr lvl="0"/>
            <a:r>
              <a:rPr lang="fa-IR" dirty="0" smtClean="0"/>
              <a:t>كنترل ضعيف پوسچرال </a:t>
            </a:r>
            <a:endParaRPr lang="en-US" i="1" dirty="0" smtClean="0"/>
          </a:p>
          <a:p>
            <a:pPr lvl="0"/>
            <a:r>
              <a:rPr lang="fa-IR" dirty="0" smtClean="0"/>
              <a:t>عدم كنترل ادرار و مدفوع </a:t>
            </a:r>
            <a:endParaRPr lang="en-US" i="1" dirty="0" smtClean="0"/>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2"/>
          </p:nvPr>
        </p:nvSpPr>
        <p:spPr/>
        <p:txBody>
          <a:bodyPr vert="vert270">
            <a:normAutofit/>
          </a:bodyPr>
          <a:lstStyle/>
          <a:p>
            <a:r>
              <a:rPr lang="fa-IR" sz="6000" dirty="0" smtClean="0">
                <a:cs typeface="B Lotus" pitchFamily="2" charset="-78"/>
              </a:rPr>
              <a:t>فلج اتونوميك: </a:t>
            </a:r>
            <a:endParaRPr lang="en-US" sz="6000" i="1" dirty="0" smtClean="0">
              <a:cs typeface="B Lotus" pitchFamily="2" charset="-78"/>
            </a:endParaRPr>
          </a:p>
          <a:p>
            <a:endParaRPr lang="en-US" sz="6000" dirty="0">
              <a:cs typeface="B Lotus" pitchFamily="2" charset="-78"/>
            </a:endParaRPr>
          </a:p>
        </p:txBody>
      </p:sp>
      <p:sp>
        <p:nvSpPr>
          <p:cNvPr id="4" name="Content Placeholder 3"/>
          <p:cNvSpPr>
            <a:spLocks noGrp="1"/>
          </p:cNvSpPr>
          <p:nvPr>
            <p:ph sz="quarter" idx="1"/>
          </p:nvPr>
        </p:nvSpPr>
        <p:spPr/>
        <p:txBody>
          <a:bodyPr/>
          <a:lstStyle/>
          <a:p>
            <a:r>
              <a:rPr lang="fa-IR" dirty="0" smtClean="0"/>
              <a:t>همراه با پاراپلژي و حتي بيشترهمراه با تتراپلژي وجود دارد. علاوه بر نخاع ومغزسيستم عصبي ديگري نيزوجود دارد بنام اتونوميك يا نباتي كه خارج ازنخاع قراردارد ولي به آن نزديك بوده و مرتبط مي‌باشد. </a:t>
            </a:r>
            <a:endParaRPr lang="en-US" i="1" dirty="0" smtClean="0"/>
          </a:p>
          <a:p>
            <a:endParaRPr lang="en-US" dirty="0"/>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2"/>
          </p:nvPr>
        </p:nvSpPr>
        <p:spPr/>
        <p:txBody>
          <a:bodyPr vert="vert270">
            <a:normAutofit/>
          </a:bodyPr>
          <a:lstStyle/>
          <a:p>
            <a:r>
              <a:rPr lang="fa-IR" sz="4000" dirty="0" smtClean="0">
                <a:cs typeface="B Lotus" pitchFamily="2" charset="-78"/>
              </a:rPr>
              <a:t>رشد غيرطبيعي استخوان: </a:t>
            </a:r>
            <a:endParaRPr lang="en-US" sz="4000" i="1" dirty="0" smtClean="0">
              <a:cs typeface="B Lotus" pitchFamily="2" charset="-78"/>
            </a:endParaRPr>
          </a:p>
          <a:p>
            <a:endParaRPr lang="en-US" sz="4000" dirty="0">
              <a:cs typeface="B Lotus" pitchFamily="2" charset="-78"/>
            </a:endParaRPr>
          </a:p>
        </p:txBody>
      </p:sp>
      <p:sp>
        <p:nvSpPr>
          <p:cNvPr id="4" name="Content Placeholder 3"/>
          <p:cNvSpPr>
            <a:spLocks noGrp="1"/>
          </p:cNvSpPr>
          <p:nvPr>
            <p:ph sz="quarter" idx="1"/>
          </p:nvPr>
        </p:nvSpPr>
        <p:spPr/>
        <p:txBody>
          <a:bodyPr/>
          <a:lstStyle/>
          <a:p>
            <a:r>
              <a:rPr lang="fa-IR" dirty="0" smtClean="0"/>
              <a:t>رشد غيرطبيعي استخوان دربافتهاي نرم مخصوصاً مفصل ران و زانو بوجود مي‌آيد كه غالباً درافراد با ضايعات نخاعي درعرض چند روز بعد ازضايعه يا حتي چند ماه پس ازآن ديده مي‌شود. علت اين امرنامشخص است. اين استخوان سازي فقط درسطح زيرضايعه ديده مي‌شود. </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علل معلولیت</a:t>
            </a:r>
            <a:endParaRPr lang="en-US" dirty="0"/>
          </a:p>
        </p:txBody>
      </p:sp>
      <p:graphicFrame>
        <p:nvGraphicFramePr>
          <p:cNvPr id="4" name="Content Placeholder 3"/>
          <p:cNvGraphicFramePr>
            <a:graphicFrameLocks noGrp="1"/>
          </p:cNvGraphicFramePr>
          <p:nvPr>
            <p:ph sz="quarter" idx="1"/>
          </p:nvPr>
        </p:nvGraphicFramePr>
        <p:xfrm>
          <a:off x="323528" y="1412776"/>
          <a:ext cx="8568952" cy="4896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2"/>
          </p:nvPr>
        </p:nvSpPr>
        <p:spPr/>
        <p:txBody>
          <a:bodyPr vert="vert270">
            <a:normAutofit/>
          </a:bodyPr>
          <a:lstStyle/>
          <a:p>
            <a:r>
              <a:rPr lang="fa-IR" sz="5400" dirty="0" smtClean="0">
                <a:cs typeface="B Lotus" pitchFamily="2" charset="-78"/>
              </a:rPr>
              <a:t>مشكلات حركتي</a:t>
            </a:r>
            <a:endParaRPr lang="en-US" sz="5400" dirty="0">
              <a:cs typeface="B Lotus" pitchFamily="2" charset="-78"/>
            </a:endParaRPr>
          </a:p>
        </p:txBody>
      </p:sp>
      <p:sp>
        <p:nvSpPr>
          <p:cNvPr id="4" name="Content Placeholder 3"/>
          <p:cNvSpPr>
            <a:spLocks noGrp="1"/>
          </p:cNvSpPr>
          <p:nvPr>
            <p:ph sz="quarter" idx="1"/>
          </p:nvPr>
        </p:nvSpPr>
        <p:spPr/>
        <p:txBody>
          <a:bodyPr/>
          <a:lstStyle/>
          <a:p>
            <a:r>
              <a:rPr lang="fa-IR" dirty="0" smtClean="0"/>
              <a:t>درمرحله شوك نخاعي به صورت فلج شل ودرمرحله پس از آن به صورت فلج اسپاستيك تظاهرمي‌كند. ضايعه منجربه فلج عضلاني چهار اندام(تتراپلژي) وتنه يا فلج پاها(پاراپلژي) مي‌شود. </a:t>
            </a:r>
            <a:endParaRPr lang="en-US" i="1" dirty="0" smtClean="0"/>
          </a:p>
          <a:p>
            <a:r>
              <a:rPr lang="fa-IR" dirty="0" smtClean="0"/>
              <a:t>برحسب اينكه ضايعه دركدام سطح ازفقرات گردني باشد، ممكن است مقداري ازعملكرد اندام فوقاني درفرد تتراپلژي وجود داشته باشد. در ضمن درپاراپلژي گاهاً وقتي كه ميزان ضايعه زياد است، برخي از عضلات تنه نيزدرگيرمي‌شوند.</a:t>
            </a:r>
            <a:endParaRPr lang="en-US" i="1" dirty="0" smtClean="0"/>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2"/>
          </p:nvPr>
        </p:nvSpPr>
        <p:spPr/>
        <p:txBody>
          <a:bodyPr vert="vert270">
            <a:normAutofit lnSpcReduction="10000"/>
          </a:bodyPr>
          <a:lstStyle/>
          <a:p>
            <a:r>
              <a:rPr lang="fa-IR" sz="4400" dirty="0" smtClean="0">
                <a:cs typeface="B Lotus" pitchFamily="2" charset="-78"/>
              </a:rPr>
              <a:t>صدمات پوستي(زخم بستر)</a:t>
            </a:r>
            <a:endParaRPr lang="en-US" sz="4400" dirty="0">
              <a:cs typeface="B Lotus" pitchFamily="2" charset="-78"/>
            </a:endParaRPr>
          </a:p>
        </p:txBody>
      </p:sp>
      <p:sp>
        <p:nvSpPr>
          <p:cNvPr id="4" name="Content Placeholder 3"/>
          <p:cNvSpPr>
            <a:spLocks noGrp="1"/>
          </p:cNvSpPr>
          <p:nvPr>
            <p:ph sz="quarter" idx="1"/>
          </p:nvPr>
        </p:nvSpPr>
        <p:spPr/>
        <p:txBody>
          <a:bodyPr>
            <a:noAutofit/>
          </a:bodyPr>
          <a:lstStyle/>
          <a:p>
            <a:r>
              <a:rPr lang="fa-IR" sz="2400" dirty="0" smtClean="0"/>
              <a:t>فقدان حس دراندام بيمارباعث مي‌شود كه فشاروارد برپوست احساس نشود و همچنين كمبود جريان خون به علت عدم تحرك اندامها منجربه زخم سطحي ويا عمقي دربدن فرد معلول مي‌شود. اين زخم ها معمولاً درمناطقي ازبدن ايجاد مي‌شوند كه: </a:t>
            </a:r>
            <a:endParaRPr lang="en-US" sz="2400" i="1" dirty="0" smtClean="0"/>
          </a:p>
          <a:p>
            <a:pPr lvl="0"/>
            <a:r>
              <a:rPr lang="fa-IR" sz="2400" dirty="0" smtClean="0"/>
              <a:t>تحت فشارباشد</a:t>
            </a:r>
            <a:endParaRPr lang="en-US" sz="2400" i="1" dirty="0" smtClean="0"/>
          </a:p>
          <a:p>
            <a:pPr lvl="0"/>
            <a:r>
              <a:rPr lang="fa-IR" sz="2400" dirty="0" smtClean="0"/>
              <a:t>استخوان به پوست نزديك باشد</a:t>
            </a:r>
            <a:endParaRPr lang="en-US" sz="2400" i="1" dirty="0" smtClean="0"/>
          </a:p>
          <a:p>
            <a:pPr lvl="0"/>
            <a:r>
              <a:rPr lang="fa-IR" sz="2400" dirty="0" smtClean="0"/>
              <a:t>مناطقي كه درمعرض جريان هوا نباشد</a:t>
            </a:r>
            <a:endParaRPr lang="en-US" sz="2400" i="1" dirty="0" smtClean="0"/>
          </a:p>
          <a:p>
            <a:pPr lvl="0"/>
            <a:r>
              <a:rPr lang="fa-IR" sz="2400" dirty="0" smtClean="0"/>
              <a:t>مناطقي كه درتماس با اجسام خارجي (ملحفه و...) قرارداشته باشد</a:t>
            </a:r>
            <a:endParaRPr lang="en-US" sz="2400" i="1" dirty="0" smtClean="0"/>
          </a:p>
          <a:p>
            <a:r>
              <a:rPr lang="fa-IR" sz="2400" dirty="0" smtClean="0"/>
              <a:t>اين زخمها مي‌توانند درظرف مدت كوتاهي درابتدا بصورت لكه هاي صورتي درپوست ظاهرشوند درحاليكه مداواي آن ممكن است ماهها و سالها طول بكشد ويا منجربه مرگ معلول گردد. </a:t>
            </a:r>
            <a:endParaRPr lang="en-US" sz="2400" i="1" dirty="0" smtClean="0"/>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2"/>
          </p:nvPr>
        </p:nvSpPr>
        <p:spPr/>
        <p:txBody>
          <a:bodyPr vert="vert270">
            <a:normAutofit/>
          </a:bodyPr>
          <a:lstStyle/>
          <a:p>
            <a:r>
              <a:rPr lang="fa-IR" sz="4400" dirty="0" smtClean="0">
                <a:cs typeface="B Lotus" pitchFamily="2" charset="-78"/>
              </a:rPr>
              <a:t>مشكلات جنسي</a:t>
            </a:r>
            <a:endParaRPr lang="en-US" sz="4400" dirty="0">
              <a:cs typeface="B Lotus" pitchFamily="2" charset="-78"/>
            </a:endParaRPr>
          </a:p>
        </p:txBody>
      </p:sp>
      <p:sp>
        <p:nvSpPr>
          <p:cNvPr id="4" name="Content Placeholder 3"/>
          <p:cNvSpPr>
            <a:spLocks noGrp="1"/>
          </p:cNvSpPr>
          <p:nvPr>
            <p:ph sz="quarter" idx="1"/>
          </p:nvPr>
        </p:nvSpPr>
        <p:spPr/>
        <p:txBody>
          <a:bodyPr/>
          <a:lstStyle/>
          <a:p>
            <a:endParaRPr lang="en-US" dirty="0"/>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noAutofit/>
          </a:bodyPr>
          <a:lstStyle/>
          <a:p>
            <a:pPr algn="ctr"/>
            <a:r>
              <a:rPr lang="fa-IR" sz="4800" dirty="0" smtClean="0">
                <a:solidFill>
                  <a:schemeClr val="tx1"/>
                </a:solidFill>
              </a:rPr>
              <a:t>طبقه بندي عملكرد عضلات برحسب سطح ضايعه</a:t>
            </a:r>
            <a:endParaRPr lang="en-US" sz="4800" dirty="0">
              <a:solidFill>
                <a:schemeClr val="tx1"/>
              </a:solidFill>
            </a:endParaRP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0232" y="285728"/>
            <a:ext cx="8077200" cy="869950"/>
          </a:xfrm>
        </p:spPr>
        <p:txBody>
          <a:bodyPr>
            <a:normAutofit/>
          </a:bodyPr>
          <a:lstStyle/>
          <a:p>
            <a:pPr algn="ctr"/>
            <a:r>
              <a:rPr lang="fa-IR" dirty="0" smtClean="0"/>
              <a:t>سطح آسیب</a:t>
            </a:r>
            <a:endParaRPr lang="en-US" dirty="0"/>
          </a:p>
        </p:txBody>
      </p:sp>
      <p:sp>
        <p:nvSpPr>
          <p:cNvPr id="4" name="Content Placeholder 3"/>
          <p:cNvSpPr>
            <a:spLocks noGrp="1"/>
          </p:cNvSpPr>
          <p:nvPr>
            <p:ph sz="quarter" idx="1"/>
          </p:nvPr>
        </p:nvSpPr>
        <p:spPr>
          <a:xfrm>
            <a:off x="4357686" y="1752600"/>
            <a:ext cx="4405314" cy="4419600"/>
          </a:xfrm>
        </p:spPr>
        <p:txBody>
          <a:bodyPr>
            <a:normAutofit/>
          </a:bodyPr>
          <a:lstStyle/>
          <a:p>
            <a:r>
              <a:rPr lang="fa-IR" dirty="0" smtClean="0"/>
              <a:t>طناب نخاعی از زیر </a:t>
            </a:r>
            <a:r>
              <a:rPr lang="fa-IR" dirty="0" smtClean="0">
                <a:hlinkClick r:id="rId2" tooltip="پیاز مغز"/>
              </a:rPr>
              <a:t>پیاز مغز</a:t>
            </a:r>
            <a:r>
              <a:rPr lang="fa-IR" dirty="0" smtClean="0"/>
              <a:t> (</a:t>
            </a:r>
            <a:r>
              <a:rPr lang="fa-IR" dirty="0" smtClean="0">
                <a:hlinkClick r:id="rId3" tooltip="بصل النخاع"/>
              </a:rPr>
              <a:t>بصل النخاع</a:t>
            </a:r>
            <a:r>
              <a:rPr lang="fa-IR" dirty="0" smtClean="0"/>
              <a:t>) در ناحیه سوراخ پس سری شروع می‌شود و انتهای آن در سطح مهره اول یا دوم کمری است. بنابراین، طول نخاع نسبت به ستون فقرات کوتاهتر است (حدود ۲۵ سانتی متر). به انتهایی‌ترین قسمت طناب نخاعی به دلیل مخروطی بودن، </a:t>
            </a:r>
            <a:r>
              <a:rPr lang="fa-IR" dirty="0" smtClean="0">
                <a:hlinkClick r:id="rId4" tooltip="مخروط انتهایی"/>
              </a:rPr>
              <a:t>مخروط انتهایی</a:t>
            </a:r>
            <a:r>
              <a:rPr lang="fa-IR" baseline="30000" dirty="0" smtClean="0"/>
              <a:t> </a:t>
            </a:r>
            <a:r>
              <a:rPr lang="fa-IR" dirty="0" smtClean="0"/>
              <a:t>می‌نامند. </a:t>
            </a:r>
          </a:p>
          <a:p>
            <a:endParaRPr lang="en-US" dirty="0"/>
          </a:p>
        </p:txBody>
      </p:sp>
      <p:pic>
        <p:nvPicPr>
          <p:cNvPr id="5" name="Picture 4" descr="IMG"/>
          <p:cNvPicPr>
            <a:picLocks noChangeAspect="1" noChangeArrowheads="1"/>
          </p:cNvPicPr>
          <p:nvPr/>
        </p:nvPicPr>
        <p:blipFill>
          <a:blip r:embed="rId5"/>
          <a:srcRect/>
          <a:stretch>
            <a:fillRect/>
          </a:stretch>
        </p:blipFill>
        <p:spPr bwMode="auto">
          <a:xfrm>
            <a:off x="357158" y="0"/>
            <a:ext cx="3694113" cy="6858000"/>
          </a:xfrm>
          <a:prstGeom prst="rect">
            <a:avLst/>
          </a:prstGeom>
          <a:noFill/>
        </p:spPr>
      </p:pic>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quarter" idx="1"/>
          </p:nvPr>
        </p:nvSpPr>
        <p:spPr>
          <a:xfrm>
            <a:off x="4429124" y="1752600"/>
            <a:ext cx="4333876" cy="4891110"/>
          </a:xfrm>
        </p:spPr>
        <p:txBody>
          <a:bodyPr>
            <a:normAutofit lnSpcReduction="10000"/>
          </a:bodyPr>
          <a:lstStyle/>
          <a:p>
            <a:r>
              <a:rPr lang="fa-IR" dirty="0" smtClean="0"/>
              <a:t>امکان آسیب نخاع در هر سطحی از طناب نخاعی وجود دارد. احتمال آسیب در دو ناحیه </a:t>
            </a:r>
            <a:r>
              <a:rPr lang="en-US" dirty="0" smtClean="0"/>
              <a:t>C</a:t>
            </a:r>
            <a:r>
              <a:rPr lang="fa-IR" dirty="0" smtClean="0"/>
              <a:t>۶-</a:t>
            </a:r>
            <a:r>
              <a:rPr lang="en-US" dirty="0" smtClean="0"/>
              <a:t>C</a:t>
            </a:r>
            <a:r>
              <a:rPr lang="fa-IR" dirty="0" smtClean="0"/>
              <a:t>۷ و </a:t>
            </a:r>
            <a:r>
              <a:rPr lang="en-US" dirty="0" smtClean="0"/>
              <a:t>T</a:t>
            </a:r>
            <a:r>
              <a:rPr lang="fa-IR" dirty="0" smtClean="0"/>
              <a:t>۱۲-</a:t>
            </a:r>
            <a:r>
              <a:rPr lang="en-US" dirty="0" smtClean="0"/>
              <a:t>L</a:t>
            </a:r>
            <a:r>
              <a:rPr lang="fa-IR" dirty="0" smtClean="0"/>
              <a:t>۱ بیشتر از سایر نواحی طناب نخاعی است که علت آن تحرک زیاد یک قسمت و ثبات (تحرک کمتر) در ناحیه دیگر است. ضایعات ناکامل نخاع در اثر ضربات وارده به طناب نخاعی در ناحیه </a:t>
            </a:r>
            <a:r>
              <a:rPr lang="fa-IR" dirty="0" smtClean="0">
                <a:hlinkClick r:id="rId2" tooltip="گردن"/>
              </a:rPr>
              <a:t>گردن</a:t>
            </a:r>
            <a:r>
              <a:rPr lang="fa-IR" dirty="0" smtClean="0"/>
              <a:t> (سرویکال) شیوع بیشتری در مقایسه با قسمت سینه‌ای (توراسیک) دارد. </a:t>
            </a:r>
          </a:p>
          <a:p>
            <a:endParaRPr lang="en-US" dirty="0"/>
          </a:p>
        </p:txBody>
      </p:sp>
      <p:pic>
        <p:nvPicPr>
          <p:cNvPr id="5" name="Picture 6" descr="vertebral column"/>
          <p:cNvPicPr>
            <a:picLocks noChangeAspect="1" noChangeArrowheads="1"/>
          </p:cNvPicPr>
          <p:nvPr/>
        </p:nvPicPr>
        <p:blipFill>
          <a:blip r:embed="rId3"/>
          <a:srcRect/>
          <a:stretch>
            <a:fillRect/>
          </a:stretch>
        </p:blipFill>
        <p:spPr>
          <a:xfrm>
            <a:off x="0" y="0"/>
            <a:ext cx="4203700" cy="6858000"/>
          </a:xfrm>
          <a:prstGeom prst="rect">
            <a:avLst/>
          </a:prstGeom>
          <a:noFill/>
          <a:ln w="50800" cap="sq" cmpd="dbl" algn="ctr">
            <a:solidFill>
              <a:schemeClr val="accent2"/>
            </a:solidFill>
            <a:prstDash val="solid"/>
            <a:miter lim="800000"/>
          </a:ln>
          <a:effectLst/>
        </p:spPr>
      </p:pic>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طبقه بندی سطح عضلات بر حسب ضایعه</a:t>
            </a:r>
            <a:endParaRPr lang="en-US" dirty="0"/>
          </a:p>
        </p:txBody>
      </p:sp>
      <p:pic>
        <p:nvPicPr>
          <p:cNvPr id="238594" name="Picture 2" descr="C:\Users\asus\Pictures\n00158583-b.jpg"/>
          <p:cNvPicPr>
            <a:picLocks noGrp="1" noChangeAspect="1" noChangeArrowheads="1"/>
          </p:cNvPicPr>
          <p:nvPr>
            <p:ph sz="quarter" idx="1"/>
          </p:nvPr>
        </p:nvPicPr>
        <p:blipFill>
          <a:blip r:embed="rId2"/>
          <a:srcRect/>
          <a:stretch>
            <a:fillRect/>
          </a:stretch>
        </p:blipFill>
        <p:spPr bwMode="auto">
          <a:xfrm>
            <a:off x="2616200" y="1752600"/>
            <a:ext cx="5892800" cy="4419600"/>
          </a:xfrm>
          <a:prstGeom prst="rect">
            <a:avLst/>
          </a:prstGeom>
          <a:noFill/>
        </p:spPr>
      </p:pic>
      <p:sp>
        <p:nvSpPr>
          <p:cNvPr id="7" name="Text Placeholder 2"/>
          <p:cNvSpPr>
            <a:spLocks noGrp="1"/>
          </p:cNvSpPr>
          <p:nvPr>
            <p:ph type="body" idx="2"/>
          </p:nvPr>
        </p:nvSpPr>
        <p:spPr>
          <a:xfrm>
            <a:off x="609600" y="1752600"/>
            <a:ext cx="1600200" cy="4343400"/>
          </a:xfrm>
        </p:spPr>
        <p:txBody>
          <a:bodyPr vert="vert270">
            <a:normAutofit/>
          </a:bodyPr>
          <a:lstStyle/>
          <a:p>
            <a:r>
              <a:rPr lang="fa-IR" sz="4000" b="1" dirty="0" smtClean="0">
                <a:cs typeface="B Lotus" pitchFamily="2" charset="-78"/>
              </a:rPr>
              <a:t>مهره سوم گردنی و بالاتر</a:t>
            </a:r>
            <a:endParaRPr lang="en-US" sz="4000" b="1" dirty="0">
              <a:cs typeface="B Lotus" pitchFamily="2" charset="-78"/>
            </a:endParaRPr>
          </a:p>
        </p:txBody>
      </p:sp>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طبقه بندی سطح عضلات بر حسب ضایعه</a:t>
            </a:r>
            <a:endParaRPr lang="en-US" dirty="0"/>
          </a:p>
        </p:txBody>
      </p:sp>
      <p:sp>
        <p:nvSpPr>
          <p:cNvPr id="7" name="Text Placeholder 2"/>
          <p:cNvSpPr>
            <a:spLocks noGrp="1"/>
          </p:cNvSpPr>
          <p:nvPr>
            <p:ph type="body" idx="2"/>
          </p:nvPr>
        </p:nvSpPr>
        <p:spPr>
          <a:xfrm>
            <a:off x="609600" y="1752600"/>
            <a:ext cx="1600200" cy="4343400"/>
          </a:xfrm>
        </p:spPr>
        <p:txBody>
          <a:bodyPr vert="vert270">
            <a:normAutofit/>
          </a:bodyPr>
          <a:lstStyle/>
          <a:p>
            <a:r>
              <a:rPr lang="fa-IR" sz="4000" b="1" dirty="0" smtClean="0">
                <a:cs typeface="B Lotus" pitchFamily="2" charset="-78"/>
              </a:rPr>
              <a:t>مهره سوم تا هفتم گردنی</a:t>
            </a:r>
            <a:endParaRPr lang="en-US" sz="4000" b="1" dirty="0">
              <a:cs typeface="B Lotus" pitchFamily="2" charset="-78"/>
            </a:endParaRPr>
          </a:p>
        </p:txBody>
      </p:sp>
      <p:sp>
        <p:nvSpPr>
          <p:cNvPr id="5" name="Content Placeholder 4"/>
          <p:cNvSpPr>
            <a:spLocks noGrp="1"/>
          </p:cNvSpPr>
          <p:nvPr>
            <p:ph sz="quarter" idx="1"/>
          </p:nvPr>
        </p:nvSpPr>
        <p:spPr/>
        <p:txBody>
          <a:bodyPr/>
          <a:lstStyle/>
          <a:p>
            <a:r>
              <a:rPr lang="fa-IR" dirty="0" smtClean="0"/>
              <a:t>فلج چهار طرف بدن و تتراپلژی</a:t>
            </a:r>
            <a:endParaRPr lang="en-US" dirty="0"/>
          </a:p>
        </p:txBody>
      </p:sp>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طبقه بندی سطح عضلات بر حسب ضایعه</a:t>
            </a:r>
            <a:endParaRPr lang="en-US" dirty="0"/>
          </a:p>
        </p:txBody>
      </p:sp>
      <p:sp>
        <p:nvSpPr>
          <p:cNvPr id="7" name="Text Placeholder 2"/>
          <p:cNvSpPr>
            <a:spLocks noGrp="1"/>
          </p:cNvSpPr>
          <p:nvPr>
            <p:ph type="body" idx="2"/>
          </p:nvPr>
        </p:nvSpPr>
        <p:spPr>
          <a:xfrm>
            <a:off x="609600" y="1752600"/>
            <a:ext cx="1600200" cy="4343400"/>
          </a:xfrm>
        </p:spPr>
        <p:txBody>
          <a:bodyPr vert="vert270">
            <a:normAutofit/>
          </a:bodyPr>
          <a:lstStyle/>
          <a:p>
            <a:r>
              <a:rPr lang="fa-IR" sz="4000" b="1" dirty="0" smtClean="0">
                <a:cs typeface="B Lotus" pitchFamily="2" charset="-78"/>
              </a:rPr>
              <a:t>مهره چهارم گردنی</a:t>
            </a:r>
            <a:endParaRPr lang="en-US" sz="4000" b="1" dirty="0">
              <a:cs typeface="B Lotus" pitchFamily="2" charset="-78"/>
            </a:endParaRPr>
          </a:p>
        </p:txBody>
      </p:sp>
      <p:sp>
        <p:nvSpPr>
          <p:cNvPr id="5" name="Content Placeholder 4"/>
          <p:cNvSpPr>
            <a:spLocks noGrp="1"/>
          </p:cNvSpPr>
          <p:nvPr>
            <p:ph sz="quarter" idx="1"/>
          </p:nvPr>
        </p:nvSpPr>
        <p:spPr/>
        <p:txBody>
          <a:bodyPr/>
          <a:lstStyle/>
          <a:p>
            <a:r>
              <a:rPr lang="fa-IR" dirty="0" smtClean="0"/>
              <a:t>تنها می تواند از عضلات گردن و دیافرگم استفاده نماید.</a:t>
            </a:r>
          </a:p>
          <a:p>
            <a:r>
              <a:rPr lang="fa-IR" dirty="0" smtClean="0"/>
              <a:t>حرکات دست ها با کمک ممکن است.</a:t>
            </a:r>
            <a:endParaRPr lang="en-US" dirty="0"/>
          </a:p>
        </p:txBody>
      </p:sp>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طبقه بندی سطح عضلات بر حسب ضایعه</a:t>
            </a:r>
            <a:endParaRPr lang="en-US" dirty="0"/>
          </a:p>
        </p:txBody>
      </p:sp>
      <p:sp>
        <p:nvSpPr>
          <p:cNvPr id="7" name="Text Placeholder 2"/>
          <p:cNvSpPr>
            <a:spLocks noGrp="1"/>
          </p:cNvSpPr>
          <p:nvPr>
            <p:ph type="body" idx="2"/>
          </p:nvPr>
        </p:nvSpPr>
        <p:spPr>
          <a:xfrm>
            <a:off x="609600" y="1752600"/>
            <a:ext cx="1600200" cy="4343400"/>
          </a:xfrm>
        </p:spPr>
        <p:txBody>
          <a:bodyPr vert="vert270">
            <a:normAutofit/>
          </a:bodyPr>
          <a:lstStyle/>
          <a:p>
            <a:r>
              <a:rPr lang="fa-IR" sz="4000" b="1" dirty="0" smtClean="0">
                <a:cs typeface="B Lotus" pitchFamily="2" charset="-78"/>
              </a:rPr>
              <a:t>مهره پنجم و ششم گردنی</a:t>
            </a:r>
            <a:endParaRPr lang="en-US" sz="4000" b="1" dirty="0">
              <a:cs typeface="B Lotus" pitchFamily="2" charset="-78"/>
            </a:endParaRPr>
          </a:p>
        </p:txBody>
      </p:sp>
      <p:sp>
        <p:nvSpPr>
          <p:cNvPr id="5" name="Content Placeholder 4"/>
          <p:cNvSpPr>
            <a:spLocks noGrp="1"/>
          </p:cNvSpPr>
          <p:nvPr>
            <p:ph sz="quarter" idx="1"/>
          </p:nvPr>
        </p:nvSpPr>
        <p:spPr/>
        <p:txBody>
          <a:bodyPr/>
          <a:lstStyle/>
          <a:p>
            <a:r>
              <a:rPr lang="fa-IR" dirty="0" smtClean="0"/>
              <a:t>تنها می تواند از عضلات گردن و دیافرگم و شانه و دوسر بازویی و مچ دست استفاده نماید.</a:t>
            </a:r>
          </a:p>
          <a:p>
            <a:r>
              <a:rPr lang="fa-IR" dirty="0" smtClean="0"/>
              <a:t>بالا بردن بازو ممکن است اما پایین آوردن آن در </a:t>
            </a:r>
            <a:r>
              <a:rPr lang="en-US" dirty="0" smtClean="0"/>
              <a:t>C5</a:t>
            </a:r>
            <a:r>
              <a:rPr lang="fa-IR" dirty="0" smtClean="0"/>
              <a:t> به کمک نیاز دارد.</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 </a:t>
            </a:r>
            <a:r>
              <a:rPr lang="fa-IR" b="1" dirty="0" smtClean="0"/>
              <a:t>هدف كلي:</a:t>
            </a:r>
            <a:endParaRPr lang="en-US" dirty="0"/>
          </a:p>
        </p:txBody>
      </p:sp>
      <p:sp>
        <p:nvSpPr>
          <p:cNvPr id="3" name="Content Placeholder 2"/>
          <p:cNvSpPr>
            <a:spLocks noGrp="1"/>
          </p:cNvSpPr>
          <p:nvPr>
            <p:ph sz="quarter" idx="1"/>
          </p:nvPr>
        </p:nvSpPr>
        <p:spPr/>
        <p:txBody>
          <a:bodyPr>
            <a:normAutofit/>
          </a:bodyPr>
          <a:lstStyle/>
          <a:p>
            <a:r>
              <a:rPr lang="fa-IR" sz="3600" b="1" dirty="0" smtClean="0"/>
              <a:t>آشنایی با تعاریف، تقسیم بندی ها، علل معلولیت ها، اشنایی با تربیت بدنی و ورزش در معلولیت های مختلف و اهداف</a:t>
            </a:r>
            <a:endParaRPr lang="en-US" sz="36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اهداف و وظایف ورزش معلولان</a:t>
            </a:r>
            <a:endParaRPr lang="en-US" dirty="0"/>
          </a:p>
        </p:txBody>
      </p:sp>
      <p:graphicFrame>
        <p:nvGraphicFramePr>
          <p:cNvPr id="4" name="Content Placeholder 3"/>
          <p:cNvGraphicFramePr>
            <a:graphicFrameLocks noGrp="1"/>
          </p:cNvGraphicFramePr>
          <p:nvPr>
            <p:ph sz="quarter" idx="1"/>
          </p:nvPr>
        </p:nvGraphicFramePr>
        <p:xfrm>
          <a:off x="612775" y="1600200"/>
          <a:ext cx="81534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طبقه بندی سطح عضلات بر حسب ضایعه</a:t>
            </a:r>
            <a:endParaRPr lang="en-US" dirty="0"/>
          </a:p>
        </p:txBody>
      </p:sp>
      <p:sp>
        <p:nvSpPr>
          <p:cNvPr id="7" name="Text Placeholder 2"/>
          <p:cNvSpPr>
            <a:spLocks noGrp="1"/>
          </p:cNvSpPr>
          <p:nvPr>
            <p:ph type="body" idx="2"/>
          </p:nvPr>
        </p:nvSpPr>
        <p:spPr>
          <a:xfrm>
            <a:off x="609600" y="1752600"/>
            <a:ext cx="1600200" cy="4343400"/>
          </a:xfrm>
        </p:spPr>
        <p:txBody>
          <a:bodyPr vert="vert270">
            <a:normAutofit/>
          </a:bodyPr>
          <a:lstStyle/>
          <a:p>
            <a:r>
              <a:rPr lang="fa-IR" sz="4000" b="1" dirty="0" smtClean="0">
                <a:cs typeface="B Lotus" pitchFamily="2" charset="-78"/>
              </a:rPr>
              <a:t>مهره هفتم گردنی</a:t>
            </a:r>
            <a:endParaRPr lang="en-US" sz="4000" b="1" dirty="0">
              <a:cs typeface="B Lotus" pitchFamily="2" charset="-78"/>
            </a:endParaRPr>
          </a:p>
        </p:txBody>
      </p:sp>
      <p:sp>
        <p:nvSpPr>
          <p:cNvPr id="5" name="Content Placeholder 4"/>
          <p:cNvSpPr>
            <a:spLocks noGrp="1"/>
          </p:cNvSpPr>
          <p:nvPr>
            <p:ph sz="quarter" idx="1"/>
          </p:nvPr>
        </p:nvSpPr>
        <p:spPr/>
        <p:txBody>
          <a:bodyPr/>
          <a:lstStyle/>
          <a:p>
            <a:r>
              <a:rPr lang="fa-IR" dirty="0" smtClean="0"/>
              <a:t>باز کردن  و خم کردن انگشتان، آرنج</a:t>
            </a:r>
          </a:p>
          <a:p>
            <a:r>
              <a:rPr lang="fa-IR" dirty="0" smtClean="0"/>
              <a:t>به علت اختلال در عضلات ریز اندام فوقانی، عملکرد دست طبیعی نیست.</a:t>
            </a:r>
            <a:endParaRPr lang="en-US" dirty="0"/>
          </a:p>
        </p:txBody>
      </p:sp>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طبقه بندی سطح عضلات بر حسب ضایعه</a:t>
            </a:r>
            <a:endParaRPr lang="en-US" dirty="0"/>
          </a:p>
        </p:txBody>
      </p:sp>
      <p:sp>
        <p:nvSpPr>
          <p:cNvPr id="7" name="Text Placeholder 2"/>
          <p:cNvSpPr>
            <a:spLocks noGrp="1"/>
          </p:cNvSpPr>
          <p:nvPr>
            <p:ph type="body" idx="2"/>
          </p:nvPr>
        </p:nvSpPr>
        <p:spPr>
          <a:xfrm>
            <a:off x="609600" y="1752600"/>
            <a:ext cx="1600200" cy="4343400"/>
          </a:xfrm>
        </p:spPr>
        <p:txBody>
          <a:bodyPr vert="vert270">
            <a:normAutofit/>
          </a:bodyPr>
          <a:lstStyle/>
          <a:p>
            <a:r>
              <a:rPr lang="fa-IR" sz="4000" b="1" dirty="0" smtClean="0">
                <a:cs typeface="B Lotus" pitchFamily="2" charset="-78"/>
              </a:rPr>
              <a:t>مهره اول تا نهم پشتی</a:t>
            </a:r>
            <a:endParaRPr lang="en-US" sz="4000" b="1" dirty="0">
              <a:cs typeface="B Lotus" pitchFamily="2" charset="-78"/>
            </a:endParaRPr>
          </a:p>
        </p:txBody>
      </p:sp>
      <p:sp>
        <p:nvSpPr>
          <p:cNvPr id="5" name="Content Placeholder 4"/>
          <p:cNvSpPr>
            <a:spLocks noGrp="1"/>
          </p:cNvSpPr>
          <p:nvPr>
            <p:ph sz="quarter" idx="1"/>
          </p:nvPr>
        </p:nvSpPr>
        <p:spPr/>
        <p:txBody>
          <a:bodyPr/>
          <a:lstStyle/>
          <a:p>
            <a:r>
              <a:rPr lang="fa-IR" dirty="0" smtClean="0"/>
              <a:t>انجام کلیه حرکات بازو</a:t>
            </a:r>
          </a:p>
          <a:p>
            <a:r>
              <a:rPr lang="fa-IR" dirty="0" smtClean="0"/>
              <a:t>عدم امکان استفاده از پاها (پاراپلژی)</a:t>
            </a:r>
          </a:p>
          <a:p>
            <a:r>
              <a:rPr lang="fa-IR" dirty="0" smtClean="0"/>
              <a:t>کنترل کامل صندلی چرخدار</a:t>
            </a:r>
          </a:p>
          <a:p>
            <a:endParaRPr lang="fa-IR" dirty="0" smtClean="0"/>
          </a:p>
          <a:p>
            <a:endParaRPr lang="en-US" dirty="0"/>
          </a:p>
        </p:txBody>
      </p:sp>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طبقه بندی سطح عضلات بر حسب ضایعه</a:t>
            </a:r>
            <a:endParaRPr lang="en-US" dirty="0"/>
          </a:p>
        </p:txBody>
      </p:sp>
      <p:sp>
        <p:nvSpPr>
          <p:cNvPr id="7" name="Text Placeholder 2"/>
          <p:cNvSpPr>
            <a:spLocks noGrp="1"/>
          </p:cNvSpPr>
          <p:nvPr>
            <p:ph type="body" idx="2"/>
          </p:nvPr>
        </p:nvSpPr>
        <p:spPr>
          <a:xfrm>
            <a:off x="609600" y="1752600"/>
            <a:ext cx="1600200" cy="4343400"/>
          </a:xfrm>
        </p:spPr>
        <p:txBody>
          <a:bodyPr vert="vert270">
            <a:normAutofit/>
          </a:bodyPr>
          <a:lstStyle/>
          <a:p>
            <a:r>
              <a:rPr lang="fa-IR" sz="4000" b="1" dirty="0" smtClean="0">
                <a:cs typeface="B Lotus" pitchFamily="2" charset="-78"/>
              </a:rPr>
              <a:t>مهره دهم تا دوازدهم پشتی</a:t>
            </a:r>
            <a:endParaRPr lang="en-US" sz="4000" b="1" dirty="0">
              <a:cs typeface="B Lotus" pitchFamily="2" charset="-78"/>
            </a:endParaRPr>
          </a:p>
        </p:txBody>
      </p:sp>
      <p:sp>
        <p:nvSpPr>
          <p:cNvPr id="5" name="Content Placeholder 4"/>
          <p:cNvSpPr>
            <a:spLocks noGrp="1"/>
          </p:cNvSpPr>
          <p:nvPr>
            <p:ph sz="quarter" idx="1"/>
          </p:nvPr>
        </p:nvSpPr>
        <p:spPr/>
        <p:txBody>
          <a:bodyPr/>
          <a:lstStyle/>
          <a:p>
            <a:r>
              <a:rPr lang="fa-IR" dirty="0" smtClean="0"/>
              <a:t>انجام کلیه حرکات بازو</a:t>
            </a:r>
          </a:p>
          <a:p>
            <a:r>
              <a:rPr lang="fa-IR" dirty="0" smtClean="0"/>
              <a:t>عدم امکان استفاده از پاها (پاراپلژی)</a:t>
            </a:r>
          </a:p>
          <a:p>
            <a:r>
              <a:rPr lang="fa-IR" dirty="0" smtClean="0"/>
              <a:t>کنترل کامل صندلی چرخدار</a:t>
            </a:r>
          </a:p>
          <a:p>
            <a:r>
              <a:rPr lang="fa-IR" dirty="0" smtClean="0"/>
              <a:t>کنترل عضلات شکم و فوقانی پشت</a:t>
            </a:r>
          </a:p>
          <a:p>
            <a:endParaRPr lang="fa-IR" dirty="0" smtClean="0"/>
          </a:p>
          <a:p>
            <a:endParaRPr lang="en-US" dirty="0"/>
          </a:p>
        </p:txBody>
      </p:sp>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طبقه بندی سطح عضلات بر حسب ضایعه</a:t>
            </a:r>
            <a:endParaRPr lang="en-US" dirty="0"/>
          </a:p>
        </p:txBody>
      </p:sp>
      <p:sp>
        <p:nvSpPr>
          <p:cNvPr id="7" name="Text Placeholder 2"/>
          <p:cNvSpPr>
            <a:spLocks noGrp="1"/>
          </p:cNvSpPr>
          <p:nvPr>
            <p:ph type="body" idx="2"/>
          </p:nvPr>
        </p:nvSpPr>
        <p:spPr>
          <a:xfrm>
            <a:off x="609600" y="1752600"/>
            <a:ext cx="1600200" cy="4343400"/>
          </a:xfrm>
        </p:spPr>
        <p:txBody>
          <a:bodyPr vert="vert270">
            <a:normAutofit/>
          </a:bodyPr>
          <a:lstStyle/>
          <a:p>
            <a:r>
              <a:rPr lang="fa-IR" sz="4000" b="1" dirty="0" smtClean="0">
                <a:cs typeface="B Lotus" pitchFamily="2" charset="-78"/>
              </a:rPr>
              <a:t>مهره اول تا پنجم کمری</a:t>
            </a:r>
            <a:endParaRPr lang="en-US" sz="4000" b="1" dirty="0">
              <a:cs typeface="B Lotus" pitchFamily="2" charset="-78"/>
            </a:endParaRPr>
          </a:p>
        </p:txBody>
      </p:sp>
      <p:sp>
        <p:nvSpPr>
          <p:cNvPr id="5" name="Content Placeholder 4"/>
          <p:cNvSpPr>
            <a:spLocks noGrp="1"/>
          </p:cNvSpPr>
          <p:nvPr>
            <p:ph sz="quarter" idx="1"/>
          </p:nvPr>
        </p:nvSpPr>
        <p:spPr/>
        <p:txBody>
          <a:bodyPr/>
          <a:lstStyle/>
          <a:p>
            <a:r>
              <a:rPr lang="fa-IR" dirty="0" smtClean="0"/>
              <a:t>اعصاب خم کننده ران از مهره های اول تا چهارم کمری منشعب می شوند.</a:t>
            </a:r>
          </a:p>
          <a:p>
            <a:r>
              <a:rPr lang="fa-IR" dirty="0" smtClean="0"/>
              <a:t>مهره پنجم: عضلات زانو به پایین + اکستنسورهای ران</a:t>
            </a:r>
          </a:p>
          <a:p>
            <a:endParaRPr lang="fa-IR" dirty="0" smtClean="0"/>
          </a:p>
          <a:p>
            <a:endParaRPr lang="en-US" dirty="0"/>
          </a:p>
        </p:txBody>
      </p:sp>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fa-IR" dirty="0" smtClean="0"/>
              <a:t>اهداف و وظايف اختصاصي ورزش با معلولين نخاعي </a:t>
            </a:r>
            <a:endParaRPr lang="en-US" dirty="0"/>
          </a:p>
        </p:txBody>
      </p:sp>
      <p:sp>
        <p:nvSpPr>
          <p:cNvPr id="4" name="Content Placeholder 3"/>
          <p:cNvSpPr>
            <a:spLocks noGrp="1"/>
          </p:cNvSpPr>
          <p:nvPr>
            <p:ph sz="quarter" idx="1"/>
          </p:nvPr>
        </p:nvSpPr>
        <p:spPr>
          <a:xfrm>
            <a:off x="357158" y="1752600"/>
            <a:ext cx="8405842" cy="4419600"/>
          </a:xfrm>
        </p:spPr>
        <p:txBody>
          <a:bodyPr>
            <a:normAutofit fontScale="92500" lnSpcReduction="20000"/>
          </a:bodyPr>
          <a:lstStyle/>
          <a:p>
            <a:pPr lvl="0"/>
            <a:r>
              <a:rPr lang="fa-IR" dirty="0" smtClean="0"/>
              <a:t>بسيج كليه تواناييهاي باقي مانده با كمك انجام وظايف حركتي وتمريني مناسب.</a:t>
            </a:r>
            <a:endParaRPr lang="en-US" i="1" dirty="0" smtClean="0"/>
          </a:p>
          <a:p>
            <a:pPr lvl="0"/>
            <a:r>
              <a:rPr lang="fa-IR" dirty="0" smtClean="0"/>
              <a:t>انجام تمرينات قدرتي با عضلاتي كه فلج نيستند به منظوراستفاده حداكثرازآنها. </a:t>
            </a:r>
            <a:endParaRPr lang="en-US" i="1" dirty="0" smtClean="0"/>
          </a:p>
          <a:p>
            <a:pPr lvl="0"/>
            <a:r>
              <a:rPr lang="fa-IR" dirty="0" smtClean="0">
                <a:hlinkClick r:id="rId2" action="ppaction://hlinkfile"/>
              </a:rPr>
              <a:t>بهبودي عملكرد دستگاههاي قلبي- عروقي- تنفسي ازطريق انجام تمرينات مختلف</a:t>
            </a:r>
            <a:r>
              <a:rPr lang="fa-IR" dirty="0" smtClean="0"/>
              <a:t>، ونيزتمرينات تنفسي كاملاً تنظيم شده براي معلولين فاقد عضلات تنفسي(معلولين تتراپلژي). </a:t>
            </a:r>
            <a:endParaRPr lang="en-US" i="1" dirty="0" smtClean="0"/>
          </a:p>
          <a:p>
            <a:pPr lvl="0"/>
            <a:r>
              <a:rPr lang="fa-IR" dirty="0" smtClean="0"/>
              <a:t>تكامل واستحكام تعادل بدني. نگهداري تعادل روي ويلچربا توجه به درجه معلوليت ممكن است بسيارمشكل باشد كه بايد با آموزشهاي مناسبي ‌كه درنحوه قرارگيري صحيح بر روي ويلچرو كنترل و هدايت آن صورت مي‌گيرد در بهبود وضع تعادل وي سعي كافي به عمل آيد. </a:t>
            </a:r>
            <a:endParaRPr lang="en-US" i="1" dirty="0" smtClean="0"/>
          </a:p>
        </p:txBody>
      </p:sp>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fa-IR" dirty="0" smtClean="0"/>
              <a:t>اهداف و وظايف اختصاصي ورزش با معلولين نخاعي </a:t>
            </a:r>
            <a:endParaRPr lang="en-US" dirty="0"/>
          </a:p>
        </p:txBody>
      </p:sp>
      <p:sp>
        <p:nvSpPr>
          <p:cNvPr id="4" name="Content Placeholder 3"/>
          <p:cNvSpPr>
            <a:spLocks noGrp="1"/>
          </p:cNvSpPr>
          <p:nvPr>
            <p:ph sz="quarter" idx="1"/>
          </p:nvPr>
        </p:nvSpPr>
        <p:spPr>
          <a:xfrm>
            <a:off x="500034" y="1752600"/>
            <a:ext cx="8262966" cy="4419600"/>
          </a:xfrm>
        </p:spPr>
        <p:txBody>
          <a:bodyPr/>
          <a:lstStyle/>
          <a:p>
            <a:pPr lvl="0"/>
            <a:r>
              <a:rPr lang="fa-IR" dirty="0" smtClean="0"/>
              <a:t>آموزش وتكامل تكنيكهاي كاربا ويلچربه منظور غلبه برموقعيتهايي كه درزندگي روزمره به وجود مي‌آيند ونيزاستفاده ازاين تكينكها براي استفاده درورزشهاي مختلف. </a:t>
            </a:r>
            <a:endParaRPr lang="en-US" i="1" dirty="0" smtClean="0"/>
          </a:p>
          <a:p>
            <a:pPr lvl="0"/>
            <a:r>
              <a:rPr lang="fa-IR" dirty="0" smtClean="0"/>
              <a:t>جلوگيري از بروز صدمات ثانويه ازطريق انجام تمرينات باهدف و سيستماتيك. </a:t>
            </a:r>
            <a:endParaRPr lang="en-US" i="1" dirty="0" smtClean="0"/>
          </a:p>
          <a:p>
            <a:pPr lvl="0"/>
            <a:r>
              <a:rPr lang="fa-IR" dirty="0" smtClean="0"/>
              <a:t>آموزش، فراگيري واستحكام مهارتهاي ورزشي به منظور توانايي شركت دررقابتهاي ورزشي ونيزكمك هرچه بيشتربه استقلال ويلچرران درزندگي روزمره. </a:t>
            </a:r>
            <a:endParaRPr lang="en-US" i="1" dirty="0" smtClean="0"/>
          </a:p>
          <a:p>
            <a:pPr>
              <a:buNone/>
            </a:pPr>
            <a:endParaRPr lang="en-US" dirty="0"/>
          </a:p>
        </p:txBody>
      </p:sp>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lstStyle/>
          <a:p>
            <a:r>
              <a:rPr lang="fa-IR" dirty="0" smtClean="0"/>
              <a:t>کلاس بندی معلولان نخاعی</a:t>
            </a:r>
            <a:endParaRPr lang="en-US" dirty="0"/>
          </a:p>
        </p:txBody>
      </p:sp>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کلاس بندی معلولان نخاعی</a:t>
            </a:r>
            <a:endParaRPr lang="en-US" dirty="0"/>
          </a:p>
        </p:txBody>
      </p:sp>
      <p:sp>
        <p:nvSpPr>
          <p:cNvPr id="3" name="Content Placeholder 2"/>
          <p:cNvSpPr>
            <a:spLocks noGrp="1"/>
          </p:cNvSpPr>
          <p:nvPr>
            <p:ph sz="quarter" idx="1"/>
          </p:nvPr>
        </p:nvSpPr>
        <p:spPr/>
        <p:txBody>
          <a:bodyPr/>
          <a:lstStyle/>
          <a:p>
            <a:r>
              <a:rPr lang="fa-IR" dirty="0" smtClean="0"/>
              <a:t>اولین کلاس بندی، کلاس بندی فدراسیون بین المللی ورزش های با ویلچر استوک مندویل </a:t>
            </a:r>
            <a:r>
              <a:rPr lang="en-US" dirty="0" smtClean="0"/>
              <a:t>(ISMWSF)</a:t>
            </a:r>
            <a:r>
              <a:rPr lang="fa-IR" dirty="0" smtClean="0"/>
              <a:t> بود که بر اساس سطح ضایعه صورت می پذیرفت.</a:t>
            </a:r>
            <a:endParaRPr lang="en-US" dirty="0"/>
          </a:p>
        </p:txBody>
      </p:sp>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کلاس بندی معلولان نخاعی</a:t>
            </a:r>
            <a:endParaRPr lang="en-US" dirty="0"/>
          </a:p>
        </p:txBody>
      </p:sp>
      <p:graphicFrame>
        <p:nvGraphicFramePr>
          <p:cNvPr id="4" name="Content Placeholder 3"/>
          <p:cNvGraphicFramePr>
            <a:graphicFrameLocks noGrp="1"/>
          </p:cNvGraphicFramePr>
          <p:nvPr>
            <p:ph sz="quarter" idx="1"/>
          </p:nvPr>
        </p:nvGraphicFramePr>
        <p:xfrm>
          <a:off x="612775" y="1600200"/>
          <a:ext cx="8153400" cy="4757759"/>
        </p:xfrm>
        <a:graphic>
          <a:graphicData uri="http://schemas.openxmlformats.org/drawingml/2006/table">
            <a:tbl>
              <a:tblPr firstRow="1" bandRow="1">
                <a:tableStyleId>{5C22544A-7EE6-4342-B048-85BDC9FD1C3A}</a:tableStyleId>
              </a:tblPr>
              <a:tblGrid>
                <a:gridCol w="4076700">
                  <a:extLst>
                    <a:ext uri="{9D8B030D-6E8A-4147-A177-3AD203B41FA5}">
                      <a16:colId xmlns:a16="http://schemas.microsoft.com/office/drawing/2014/main" val="20000"/>
                    </a:ext>
                  </a:extLst>
                </a:gridCol>
                <a:gridCol w="4076700">
                  <a:extLst>
                    <a:ext uri="{9D8B030D-6E8A-4147-A177-3AD203B41FA5}">
                      <a16:colId xmlns:a16="http://schemas.microsoft.com/office/drawing/2014/main" val="20001"/>
                    </a:ext>
                  </a:extLst>
                </a:gridCol>
              </a:tblGrid>
              <a:tr h="636865">
                <a:tc>
                  <a:txBody>
                    <a:bodyPr/>
                    <a:lstStyle/>
                    <a:p>
                      <a:pPr algn="ctr" rtl="1"/>
                      <a:r>
                        <a:rPr lang="fa-IR" sz="2800" dirty="0" smtClean="0">
                          <a:cs typeface="B Lotus" pitchFamily="2" charset="-78"/>
                        </a:rPr>
                        <a:t>توصیف</a:t>
                      </a:r>
                      <a:endParaRPr lang="en-US" sz="2800" dirty="0">
                        <a:cs typeface="B Lotus" pitchFamily="2" charset="-78"/>
                      </a:endParaRPr>
                    </a:p>
                  </a:txBody>
                  <a:tcPr/>
                </a:tc>
                <a:tc>
                  <a:txBody>
                    <a:bodyPr/>
                    <a:lstStyle/>
                    <a:p>
                      <a:pPr algn="ctr"/>
                      <a:r>
                        <a:rPr lang="fa-IR" sz="2800" dirty="0" smtClean="0"/>
                        <a:t>کلاس</a:t>
                      </a:r>
                      <a:endParaRPr lang="en-US" sz="2800" dirty="0"/>
                    </a:p>
                  </a:txBody>
                  <a:tcPr/>
                </a:tc>
                <a:extLst>
                  <a:ext uri="{0D108BD9-81ED-4DB2-BD59-A6C34878D82A}">
                    <a16:rowId xmlns:a16="http://schemas.microsoft.com/office/drawing/2014/main" val="10000"/>
                  </a:ext>
                </a:extLst>
              </a:tr>
              <a:tr h="1161343">
                <a:tc>
                  <a:txBody>
                    <a:bodyPr/>
                    <a:lstStyle/>
                    <a:p>
                      <a:pPr algn="ctr" rtl="1"/>
                      <a:r>
                        <a:rPr lang="en-US" sz="2800" dirty="0" smtClean="0">
                          <a:cs typeface="B Lotus" pitchFamily="2" charset="-78"/>
                        </a:rPr>
                        <a:t>C4</a:t>
                      </a:r>
                      <a:r>
                        <a:rPr lang="fa-IR" sz="2800" dirty="0" smtClean="0">
                          <a:cs typeface="B Lotus" pitchFamily="2" charset="-78"/>
                        </a:rPr>
                        <a:t> و </a:t>
                      </a:r>
                      <a:r>
                        <a:rPr lang="en-US" sz="2800" baseline="0" dirty="0" smtClean="0">
                          <a:cs typeface="B Lotus" pitchFamily="2" charset="-78"/>
                        </a:rPr>
                        <a:t> c6</a:t>
                      </a:r>
                      <a:r>
                        <a:rPr lang="fa-IR" sz="2800" baseline="0" dirty="0" smtClean="0">
                          <a:cs typeface="B Lotus" pitchFamily="2" charset="-78"/>
                        </a:rPr>
                        <a:t>فلج چهار اندام، فلج سه سر بازویی</a:t>
                      </a:r>
                      <a:endParaRPr lang="en-US" sz="2800" dirty="0">
                        <a:cs typeface="B Lotus" pitchFamily="2" charset="-78"/>
                      </a:endParaRPr>
                    </a:p>
                  </a:txBody>
                  <a:tcPr/>
                </a:tc>
                <a:tc>
                  <a:txBody>
                    <a:bodyPr/>
                    <a:lstStyle/>
                    <a:p>
                      <a:pPr algn="ctr"/>
                      <a:r>
                        <a:rPr lang="en-US" sz="2800" dirty="0" smtClean="0"/>
                        <a:t>1 A</a:t>
                      </a:r>
                      <a:endParaRPr lang="en-US" sz="2800" dirty="0"/>
                    </a:p>
                  </a:txBody>
                  <a:tcPr/>
                </a:tc>
                <a:extLst>
                  <a:ext uri="{0D108BD9-81ED-4DB2-BD59-A6C34878D82A}">
                    <a16:rowId xmlns:a16="http://schemas.microsoft.com/office/drawing/2014/main" val="10001"/>
                  </a:ext>
                </a:extLst>
              </a:tr>
              <a:tr h="636865">
                <a:tc>
                  <a:txBody>
                    <a:bodyPr/>
                    <a:lstStyle/>
                    <a:p>
                      <a:pPr algn="ctr" rtl="1"/>
                      <a:r>
                        <a:rPr lang="fa-IR" sz="2800" dirty="0" smtClean="0">
                          <a:cs typeface="B Lotus" pitchFamily="2" charset="-78"/>
                        </a:rPr>
                        <a:t>تا </a:t>
                      </a:r>
                      <a:r>
                        <a:rPr lang="en-US" sz="2800" dirty="0" smtClean="0">
                          <a:cs typeface="B Lotus" pitchFamily="2" charset="-78"/>
                        </a:rPr>
                        <a:t>C7</a:t>
                      </a:r>
                      <a:r>
                        <a:rPr lang="fa-IR" sz="2800" baseline="0" dirty="0" smtClean="0">
                          <a:cs typeface="B Lotus" pitchFamily="2" charset="-78"/>
                        </a:rPr>
                        <a:t> ، عملکرد سه سر بازویی</a:t>
                      </a:r>
                      <a:endParaRPr lang="en-US" sz="2800" dirty="0">
                        <a:cs typeface="B Lotus" pitchFamily="2" charset="-78"/>
                      </a:endParaRPr>
                    </a:p>
                  </a:txBody>
                  <a:tcPr/>
                </a:tc>
                <a:tc>
                  <a:txBody>
                    <a:bodyPr/>
                    <a:lstStyle/>
                    <a:p>
                      <a:pPr algn="ctr"/>
                      <a:r>
                        <a:rPr lang="en-US" sz="2800" dirty="0" smtClean="0"/>
                        <a:t>1</a:t>
                      </a:r>
                      <a:r>
                        <a:rPr lang="en-US" sz="2800" baseline="0" dirty="0" smtClean="0"/>
                        <a:t> B</a:t>
                      </a:r>
                      <a:endParaRPr lang="en-US" sz="2800" dirty="0"/>
                    </a:p>
                  </a:txBody>
                  <a:tcPr/>
                </a:tc>
                <a:extLst>
                  <a:ext uri="{0D108BD9-81ED-4DB2-BD59-A6C34878D82A}">
                    <a16:rowId xmlns:a16="http://schemas.microsoft.com/office/drawing/2014/main" val="10002"/>
                  </a:ext>
                </a:extLst>
              </a:tr>
              <a:tr h="1161343">
                <a:tc>
                  <a:txBody>
                    <a:bodyPr/>
                    <a:lstStyle/>
                    <a:p>
                      <a:pPr algn="ctr" rtl="1"/>
                      <a:r>
                        <a:rPr lang="fa-IR" sz="2800" dirty="0" smtClean="0">
                          <a:cs typeface="B Lotus" pitchFamily="2" charset="-78"/>
                        </a:rPr>
                        <a:t>تا </a:t>
                      </a:r>
                      <a:r>
                        <a:rPr lang="en-US" sz="2800" dirty="0" smtClean="0">
                          <a:cs typeface="B Lotus" pitchFamily="2" charset="-78"/>
                        </a:rPr>
                        <a:t>T1</a:t>
                      </a:r>
                      <a:r>
                        <a:rPr lang="fa-IR" sz="2800" baseline="0" dirty="0" smtClean="0">
                          <a:cs typeface="B Lotus" pitchFamily="2" charset="-78"/>
                        </a:rPr>
                        <a:t> عملکرد مطبوب اکستنسورها و فلکسورهای مچ</a:t>
                      </a:r>
                      <a:endParaRPr lang="en-US" sz="2800" dirty="0">
                        <a:cs typeface="B Lotus" pitchFamily="2" charset="-78"/>
                      </a:endParaRPr>
                    </a:p>
                  </a:txBody>
                  <a:tcPr/>
                </a:tc>
                <a:tc>
                  <a:txBody>
                    <a:bodyPr/>
                    <a:lstStyle/>
                    <a:p>
                      <a:pPr algn="ctr"/>
                      <a:r>
                        <a:rPr lang="en-US" sz="2800" dirty="0" smtClean="0"/>
                        <a:t>1 C</a:t>
                      </a:r>
                      <a:endParaRPr lang="en-US" sz="2800" dirty="0"/>
                    </a:p>
                  </a:txBody>
                  <a:tcPr/>
                </a:tc>
                <a:extLst>
                  <a:ext uri="{0D108BD9-81ED-4DB2-BD59-A6C34878D82A}">
                    <a16:rowId xmlns:a16="http://schemas.microsoft.com/office/drawing/2014/main" val="10003"/>
                  </a:ext>
                </a:extLst>
              </a:tr>
              <a:tr h="1161343">
                <a:tc>
                  <a:txBody>
                    <a:bodyPr/>
                    <a:lstStyle/>
                    <a:p>
                      <a:pPr algn="ctr" rtl="1"/>
                      <a:r>
                        <a:rPr lang="fa-IR" sz="2800" dirty="0" smtClean="0">
                          <a:cs typeface="B Lotus" pitchFamily="2" charset="-78"/>
                        </a:rPr>
                        <a:t>از</a:t>
                      </a:r>
                      <a:r>
                        <a:rPr lang="fa-IR" sz="2800" baseline="0" dirty="0" smtClean="0">
                          <a:cs typeface="B Lotus" pitchFamily="2" charset="-78"/>
                        </a:rPr>
                        <a:t> </a:t>
                      </a:r>
                      <a:r>
                        <a:rPr lang="en-US" sz="2800" baseline="0" dirty="0" smtClean="0">
                          <a:cs typeface="B Lotus" pitchFamily="2" charset="-78"/>
                        </a:rPr>
                        <a:t>T1 </a:t>
                      </a:r>
                      <a:r>
                        <a:rPr lang="fa-IR" sz="2800" baseline="0" dirty="0" smtClean="0">
                          <a:cs typeface="B Lotus" pitchFamily="2" charset="-78"/>
                        </a:rPr>
                        <a:t>تا </a:t>
                      </a:r>
                      <a:r>
                        <a:rPr lang="en-US" sz="2800" baseline="0" dirty="0" smtClean="0">
                          <a:cs typeface="B Lotus" pitchFamily="2" charset="-78"/>
                        </a:rPr>
                        <a:t>T5</a:t>
                      </a:r>
                      <a:r>
                        <a:rPr lang="fa-IR" sz="2800" baseline="0" dirty="0" smtClean="0">
                          <a:cs typeface="B Lotus" pitchFamily="2" charset="-78"/>
                        </a:rPr>
                        <a:t>فلج تنه و شکم و اندام تحتانی</a:t>
                      </a:r>
                      <a:endParaRPr lang="en-US" sz="2800" dirty="0">
                        <a:cs typeface="B Lotus" pitchFamily="2" charset="-78"/>
                      </a:endParaRPr>
                    </a:p>
                  </a:txBody>
                  <a:tcPr/>
                </a:tc>
                <a:tc>
                  <a:txBody>
                    <a:bodyPr/>
                    <a:lstStyle/>
                    <a:p>
                      <a:pPr algn="ctr"/>
                      <a:r>
                        <a:rPr lang="en-US" sz="2800" dirty="0" smtClean="0"/>
                        <a:t>2</a:t>
                      </a:r>
                      <a:endParaRPr lang="en-US" sz="2800" dirty="0"/>
                    </a:p>
                  </a:txBody>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کلاس بندی معلولان نخاعی</a:t>
            </a:r>
            <a:endParaRPr lang="en-US" dirty="0"/>
          </a:p>
        </p:txBody>
      </p:sp>
      <p:graphicFrame>
        <p:nvGraphicFramePr>
          <p:cNvPr id="4" name="Content Placeholder 3"/>
          <p:cNvGraphicFramePr>
            <a:graphicFrameLocks noGrp="1"/>
          </p:cNvGraphicFramePr>
          <p:nvPr>
            <p:ph sz="quarter" idx="1"/>
          </p:nvPr>
        </p:nvGraphicFramePr>
        <p:xfrm>
          <a:off x="612775" y="1600200"/>
          <a:ext cx="8153400" cy="5065774"/>
        </p:xfrm>
        <a:graphic>
          <a:graphicData uri="http://schemas.openxmlformats.org/drawingml/2006/table">
            <a:tbl>
              <a:tblPr firstRow="1" bandRow="1">
                <a:tableStyleId>{5C22544A-7EE6-4342-B048-85BDC9FD1C3A}</a:tableStyleId>
              </a:tblPr>
              <a:tblGrid>
                <a:gridCol w="4076700">
                  <a:extLst>
                    <a:ext uri="{9D8B030D-6E8A-4147-A177-3AD203B41FA5}">
                      <a16:colId xmlns:a16="http://schemas.microsoft.com/office/drawing/2014/main" val="20000"/>
                    </a:ext>
                  </a:extLst>
                </a:gridCol>
                <a:gridCol w="4076700">
                  <a:extLst>
                    <a:ext uri="{9D8B030D-6E8A-4147-A177-3AD203B41FA5}">
                      <a16:colId xmlns:a16="http://schemas.microsoft.com/office/drawing/2014/main" val="20001"/>
                    </a:ext>
                  </a:extLst>
                </a:gridCol>
              </a:tblGrid>
              <a:tr h="636865">
                <a:tc>
                  <a:txBody>
                    <a:bodyPr/>
                    <a:lstStyle/>
                    <a:p>
                      <a:pPr algn="ctr" rtl="1"/>
                      <a:r>
                        <a:rPr lang="fa-IR" sz="2800" dirty="0" smtClean="0">
                          <a:cs typeface="B Lotus" pitchFamily="2" charset="-78"/>
                        </a:rPr>
                        <a:t>توصیف</a:t>
                      </a:r>
                      <a:endParaRPr lang="en-US" sz="2800" dirty="0">
                        <a:cs typeface="B Lotus" pitchFamily="2" charset="-78"/>
                      </a:endParaRPr>
                    </a:p>
                  </a:txBody>
                  <a:tcPr/>
                </a:tc>
                <a:tc>
                  <a:txBody>
                    <a:bodyPr/>
                    <a:lstStyle/>
                    <a:p>
                      <a:pPr algn="ctr"/>
                      <a:r>
                        <a:rPr lang="fa-IR" sz="2800" dirty="0" smtClean="0"/>
                        <a:t>کلاس</a:t>
                      </a:r>
                      <a:endParaRPr lang="en-US" sz="2800" dirty="0"/>
                    </a:p>
                  </a:txBody>
                  <a:tcPr/>
                </a:tc>
                <a:extLst>
                  <a:ext uri="{0D108BD9-81ED-4DB2-BD59-A6C34878D82A}">
                    <a16:rowId xmlns:a16="http://schemas.microsoft.com/office/drawing/2014/main" val="10000"/>
                  </a:ext>
                </a:extLst>
              </a:tr>
              <a:tr h="1161343">
                <a:tc>
                  <a:txBody>
                    <a:bodyPr/>
                    <a:lstStyle/>
                    <a:p>
                      <a:pPr algn="ctr" rtl="1"/>
                      <a:r>
                        <a:rPr lang="fa-IR" sz="2800" dirty="0" smtClean="0">
                          <a:cs typeface="B Lotus" pitchFamily="2" charset="-78"/>
                        </a:rPr>
                        <a:t>از</a:t>
                      </a:r>
                      <a:r>
                        <a:rPr lang="fa-IR" sz="2800" baseline="0" dirty="0" smtClean="0">
                          <a:cs typeface="B Lotus" pitchFamily="2" charset="-78"/>
                        </a:rPr>
                        <a:t> </a:t>
                      </a:r>
                      <a:r>
                        <a:rPr lang="en-US" sz="2800" baseline="0" dirty="0" smtClean="0">
                          <a:cs typeface="B Lotus" pitchFamily="2" charset="-78"/>
                        </a:rPr>
                        <a:t>T6</a:t>
                      </a:r>
                      <a:r>
                        <a:rPr lang="fa-IR" sz="2800" baseline="0" dirty="0" smtClean="0">
                          <a:cs typeface="B Lotus" pitchFamily="2" charset="-78"/>
                        </a:rPr>
                        <a:t> تا </a:t>
                      </a:r>
                      <a:r>
                        <a:rPr lang="en-US" sz="2800" baseline="0" dirty="0" smtClean="0">
                          <a:cs typeface="B Lotus" pitchFamily="2" charset="-78"/>
                        </a:rPr>
                        <a:t>T10</a:t>
                      </a:r>
                      <a:r>
                        <a:rPr lang="fa-IR" sz="2800" baseline="0" dirty="0" smtClean="0">
                          <a:cs typeface="B Lotus" pitchFamily="2" charset="-78"/>
                        </a:rPr>
                        <a:t> فلج تنه و شکم، فعالیت عضلات فوقانی شکم</a:t>
                      </a:r>
                      <a:endParaRPr lang="en-US" sz="2800" dirty="0">
                        <a:cs typeface="B Lotus" pitchFamily="2" charset="-78"/>
                      </a:endParaRPr>
                    </a:p>
                  </a:txBody>
                  <a:tcPr/>
                </a:tc>
                <a:tc>
                  <a:txBody>
                    <a:bodyPr/>
                    <a:lstStyle/>
                    <a:p>
                      <a:pPr algn="ctr"/>
                      <a:r>
                        <a:rPr lang="fa-IR" sz="2800" dirty="0" smtClean="0"/>
                        <a:t>3</a:t>
                      </a:r>
                      <a:endParaRPr lang="en-US" sz="2800" dirty="0"/>
                    </a:p>
                  </a:txBody>
                  <a:tcPr/>
                </a:tc>
                <a:extLst>
                  <a:ext uri="{0D108BD9-81ED-4DB2-BD59-A6C34878D82A}">
                    <a16:rowId xmlns:a16="http://schemas.microsoft.com/office/drawing/2014/main" val="10001"/>
                  </a:ext>
                </a:extLst>
              </a:tr>
              <a:tr h="636865">
                <a:tc>
                  <a:txBody>
                    <a:bodyPr/>
                    <a:lstStyle/>
                    <a:p>
                      <a:pPr algn="ctr" rtl="1"/>
                      <a:r>
                        <a:rPr lang="fa-IR" sz="2800" dirty="0" smtClean="0">
                          <a:cs typeface="B Lotus" pitchFamily="2" charset="-78"/>
                        </a:rPr>
                        <a:t>از </a:t>
                      </a:r>
                      <a:r>
                        <a:rPr lang="en-US" sz="2800" dirty="0" smtClean="0">
                          <a:cs typeface="B Lotus" pitchFamily="2" charset="-78"/>
                        </a:rPr>
                        <a:t>T10 </a:t>
                      </a:r>
                      <a:r>
                        <a:rPr lang="fa-IR" sz="2800" dirty="0" smtClean="0">
                          <a:cs typeface="B Lotus" pitchFamily="2" charset="-78"/>
                        </a:rPr>
                        <a:t>تا </a:t>
                      </a:r>
                      <a:r>
                        <a:rPr lang="en-US" sz="2800" dirty="0" smtClean="0">
                          <a:cs typeface="B Lotus" pitchFamily="2" charset="-78"/>
                        </a:rPr>
                        <a:t>L2</a:t>
                      </a:r>
                      <a:r>
                        <a:rPr lang="en-US" sz="2800" baseline="0" dirty="0" smtClean="0">
                          <a:cs typeface="B Lotus" pitchFamily="2" charset="-78"/>
                        </a:rPr>
                        <a:t> </a:t>
                      </a:r>
                      <a:r>
                        <a:rPr lang="fa-IR" sz="2800" baseline="0" dirty="0" smtClean="0">
                          <a:cs typeface="B Lotus" pitchFamily="2" charset="-78"/>
                        </a:rPr>
                        <a:t> فلج اندام تحتانی، عملکرد مطلوب عضلات تنه</a:t>
                      </a:r>
                      <a:endParaRPr lang="en-US" sz="2800" dirty="0">
                        <a:cs typeface="B Lotus" pitchFamily="2" charset="-78"/>
                      </a:endParaRPr>
                    </a:p>
                  </a:txBody>
                  <a:tcPr/>
                </a:tc>
                <a:tc>
                  <a:txBody>
                    <a:bodyPr/>
                    <a:lstStyle/>
                    <a:p>
                      <a:pPr algn="ctr"/>
                      <a:r>
                        <a:rPr lang="fa-IR" sz="2800" dirty="0" smtClean="0"/>
                        <a:t>4</a:t>
                      </a:r>
                      <a:endParaRPr lang="en-US" sz="2800" dirty="0"/>
                    </a:p>
                  </a:txBody>
                  <a:tcPr/>
                </a:tc>
                <a:extLst>
                  <a:ext uri="{0D108BD9-81ED-4DB2-BD59-A6C34878D82A}">
                    <a16:rowId xmlns:a16="http://schemas.microsoft.com/office/drawing/2014/main" val="10002"/>
                  </a:ext>
                </a:extLst>
              </a:tr>
              <a:tr h="1161343">
                <a:tc>
                  <a:txBody>
                    <a:bodyPr/>
                    <a:lstStyle/>
                    <a:p>
                      <a:pPr algn="ctr" rtl="1"/>
                      <a:r>
                        <a:rPr lang="en-US" sz="2800" dirty="0" smtClean="0">
                          <a:cs typeface="B Lotus" pitchFamily="2" charset="-78"/>
                        </a:rPr>
                        <a:t>L4</a:t>
                      </a:r>
                      <a:r>
                        <a:rPr lang="fa-IR" sz="2800" dirty="0" smtClean="0">
                          <a:cs typeface="B Lotus" pitchFamily="2" charset="-78"/>
                        </a:rPr>
                        <a:t> و </a:t>
                      </a:r>
                      <a:r>
                        <a:rPr lang="en-US" sz="2800" dirty="0" smtClean="0">
                          <a:cs typeface="B Lotus" pitchFamily="2" charset="-78"/>
                        </a:rPr>
                        <a:t>L5</a:t>
                      </a:r>
                      <a:r>
                        <a:rPr lang="fa-IR" sz="2800" dirty="0" smtClean="0">
                          <a:cs typeface="B Lotus" pitchFamily="2" charset="-78"/>
                        </a:rPr>
                        <a:t> عملکرد برخی از عضلات اندام تحتانی</a:t>
                      </a:r>
                      <a:endParaRPr lang="en-US" sz="2800" dirty="0">
                        <a:cs typeface="B Lotus" pitchFamily="2" charset="-78"/>
                      </a:endParaRPr>
                    </a:p>
                  </a:txBody>
                  <a:tcPr/>
                </a:tc>
                <a:tc>
                  <a:txBody>
                    <a:bodyPr/>
                    <a:lstStyle/>
                    <a:p>
                      <a:pPr algn="ctr"/>
                      <a:r>
                        <a:rPr lang="fa-IR" sz="2800" dirty="0" smtClean="0"/>
                        <a:t>5</a:t>
                      </a:r>
                      <a:endParaRPr lang="en-US" sz="2800" dirty="0"/>
                    </a:p>
                  </a:txBody>
                  <a:tcPr/>
                </a:tc>
                <a:extLst>
                  <a:ext uri="{0D108BD9-81ED-4DB2-BD59-A6C34878D82A}">
                    <a16:rowId xmlns:a16="http://schemas.microsoft.com/office/drawing/2014/main" val="10003"/>
                  </a:ext>
                </a:extLst>
              </a:tr>
              <a:tr h="1161343">
                <a:tc>
                  <a:txBody>
                    <a:bodyPr/>
                    <a:lstStyle/>
                    <a:p>
                      <a:pPr algn="ctr" rtl="1"/>
                      <a:r>
                        <a:rPr lang="en-US" sz="2800" dirty="0" smtClean="0">
                          <a:cs typeface="B Lotus" pitchFamily="2" charset="-78"/>
                        </a:rPr>
                        <a:t>S1</a:t>
                      </a:r>
                      <a:r>
                        <a:rPr lang="fa-IR" sz="2800" baseline="0" dirty="0" smtClean="0">
                          <a:cs typeface="B Lotus" pitchFamily="2" charset="-78"/>
                        </a:rPr>
                        <a:t> تا </a:t>
                      </a:r>
                      <a:r>
                        <a:rPr lang="en-US" sz="2800" baseline="0" dirty="0" smtClean="0">
                          <a:cs typeface="B Lotus" pitchFamily="2" charset="-78"/>
                        </a:rPr>
                        <a:t>S3</a:t>
                      </a:r>
                      <a:r>
                        <a:rPr lang="fa-IR" sz="2800" baseline="0" smtClean="0">
                          <a:cs typeface="B Lotus" pitchFamily="2" charset="-78"/>
                        </a:rPr>
                        <a:t> یک اندام تحتانی یا مقدار جزیی از هردو عضو تحتانی</a:t>
                      </a:r>
                      <a:endParaRPr lang="en-US" sz="2800" dirty="0">
                        <a:cs typeface="B Lotus" pitchFamily="2" charset="-78"/>
                      </a:endParaRPr>
                    </a:p>
                  </a:txBody>
                  <a:tcPr/>
                </a:tc>
                <a:tc>
                  <a:txBody>
                    <a:bodyPr/>
                    <a:lstStyle/>
                    <a:p>
                      <a:pPr algn="ctr"/>
                      <a:r>
                        <a:rPr lang="fa-IR" sz="2800" dirty="0" smtClean="0"/>
                        <a:t>6</a:t>
                      </a:r>
                      <a:endParaRPr lang="en-US" sz="2800" dirty="0"/>
                    </a:p>
                  </a:txBody>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اصول ورزش معلولان</a:t>
            </a:r>
            <a:endParaRPr lang="en-US" dirty="0"/>
          </a:p>
        </p:txBody>
      </p:sp>
      <p:sp>
        <p:nvSpPr>
          <p:cNvPr id="3" name="Content Placeholder 2"/>
          <p:cNvSpPr>
            <a:spLocks noGrp="1"/>
          </p:cNvSpPr>
          <p:nvPr>
            <p:ph sz="quarter" idx="1"/>
          </p:nvPr>
        </p:nvSpPr>
        <p:spPr/>
        <p:txBody>
          <a:bodyPr/>
          <a:lstStyle/>
          <a:p>
            <a:r>
              <a:rPr lang="fa-IR" dirty="0" smtClean="0"/>
              <a:t>اصول پزشکی</a:t>
            </a:r>
          </a:p>
          <a:p>
            <a:r>
              <a:rPr lang="fa-IR" dirty="0" smtClean="0"/>
              <a:t>اصول اساسی </a:t>
            </a:r>
          </a:p>
          <a:p>
            <a:pPr lvl="1"/>
            <a:r>
              <a:rPr lang="fa-IR" dirty="0" smtClean="0"/>
              <a:t>اصل مطابقت داشتن با نوع معلولیت</a:t>
            </a:r>
          </a:p>
          <a:p>
            <a:pPr lvl="1"/>
            <a:r>
              <a:rPr lang="fa-IR" dirty="0" smtClean="0"/>
              <a:t>اصل مفید بودن</a:t>
            </a:r>
          </a:p>
          <a:p>
            <a:pPr lvl="1"/>
            <a:r>
              <a:rPr lang="fa-IR" dirty="0" smtClean="0"/>
              <a:t>اصل اقتصادی بودن</a:t>
            </a:r>
          </a:p>
          <a:p>
            <a:pPr lvl="1"/>
            <a:r>
              <a:rPr lang="fa-IR" dirty="0" smtClean="0"/>
              <a:t>اصل به کارگیری تدابیر آموزشی و روش های یادگیری مخصوص</a:t>
            </a:r>
          </a:p>
          <a:p>
            <a:pPr lvl="1"/>
            <a:r>
              <a:rPr lang="fa-IR" dirty="0" smtClean="0"/>
              <a:t>اصل به کارگیری تکنیک های تمرینی مخصوص</a:t>
            </a:r>
          </a:p>
          <a:p>
            <a:pPr lvl="1"/>
            <a:r>
              <a:rPr lang="fa-IR" dirty="0" smtClean="0"/>
              <a:t>اصل ارزیابی و مسابقه ای مخصوص</a:t>
            </a:r>
          </a:p>
          <a:p>
            <a:pPr lvl="1"/>
            <a:endParaRPr lang="en-US" dirty="0"/>
          </a:p>
        </p:txBody>
      </p:sp>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14400" y="762000"/>
            <a:ext cx="7772400" cy="6096000"/>
          </a:xfrm>
        </p:spPr>
        <p:txBody>
          <a:bodyPr>
            <a:normAutofit/>
          </a:bodyPr>
          <a:lstStyle/>
          <a:p>
            <a:pPr algn="ctr">
              <a:buNone/>
            </a:pPr>
            <a:endParaRPr lang="fa-IR" sz="2800" b="1" i="1" dirty="0" smtClean="0">
              <a:cs typeface="B Nazanin" pitchFamily="2" charset="-78"/>
            </a:endParaRPr>
          </a:p>
          <a:p>
            <a:pPr algn="ctr">
              <a:buNone/>
            </a:pPr>
            <a:endParaRPr lang="fa-IR" sz="2800" b="1" i="1" dirty="0" smtClean="0">
              <a:cs typeface="B Nazanin" pitchFamily="2" charset="-78"/>
            </a:endParaRPr>
          </a:p>
          <a:p>
            <a:pPr algn="ctr">
              <a:buNone/>
            </a:pPr>
            <a:r>
              <a:rPr lang="fa-IR" sz="2800" b="1" i="1" dirty="0" smtClean="0">
                <a:cs typeface="B Nazanin" pitchFamily="2" charset="-78"/>
              </a:rPr>
              <a:t>معرفی رشته ورزشی بسکتبال با ویلچر (معلولین) </a:t>
            </a:r>
          </a:p>
          <a:p>
            <a:pPr algn="ctr">
              <a:buNone/>
            </a:pPr>
            <a:endParaRPr lang="fa-IR" sz="2800" b="1" i="1" dirty="0" smtClean="0">
              <a:cs typeface="B Nazanin" pitchFamily="2" charset="-78"/>
            </a:endParaRPr>
          </a:p>
          <a:p>
            <a:pPr algn="ctr">
              <a:buNone/>
            </a:pPr>
            <a:endParaRPr lang="fa-IR" sz="2800" b="1" i="1" dirty="0" smtClean="0">
              <a:cs typeface="B Nazanin" pitchFamily="2" charset="-78"/>
            </a:endParaRPr>
          </a:p>
          <a:p>
            <a:pPr algn="ctr">
              <a:buNone/>
            </a:pPr>
            <a:endParaRPr lang="fa-IR" sz="2800" b="1" i="1" dirty="0" smtClean="0">
              <a:cs typeface="B Nazanin" pitchFamily="2" charset="-78"/>
            </a:endParaRPr>
          </a:p>
        </p:txBody>
      </p:sp>
      <p:pic>
        <p:nvPicPr>
          <p:cNvPr id="4" name="Picture 3" descr="imagesCALPYACK.jpg"/>
          <p:cNvPicPr>
            <a:picLocks noChangeAspect="1"/>
          </p:cNvPicPr>
          <p:nvPr/>
        </p:nvPicPr>
        <p:blipFill>
          <a:blip r:embed="rId2"/>
          <a:stretch>
            <a:fillRect/>
          </a:stretch>
        </p:blipFill>
        <p:spPr>
          <a:xfrm>
            <a:off x="7239000" y="228600"/>
            <a:ext cx="1600074" cy="1628775"/>
          </a:xfrm>
          <a:prstGeom prst="rect">
            <a:avLst/>
          </a:prstGeom>
        </p:spPr>
      </p:pic>
      <p:pic>
        <p:nvPicPr>
          <p:cNvPr id="6" name="Picture 5" descr="imagesCAT2K77Q.jpg"/>
          <p:cNvPicPr>
            <a:picLocks noChangeAspect="1"/>
          </p:cNvPicPr>
          <p:nvPr/>
        </p:nvPicPr>
        <p:blipFill>
          <a:blip r:embed="rId3"/>
          <a:stretch>
            <a:fillRect/>
          </a:stretch>
        </p:blipFill>
        <p:spPr>
          <a:xfrm>
            <a:off x="228600" y="3352800"/>
            <a:ext cx="3765176" cy="3200400"/>
          </a:xfrm>
          <a:prstGeom prst="rect">
            <a:avLst/>
          </a:prstGeom>
        </p:spPr>
      </p:pic>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304800"/>
            <a:ext cx="5678798" cy="1446550"/>
          </a:xfrm>
          <a:prstGeom prst="rect">
            <a:avLst/>
          </a:prstGeom>
        </p:spPr>
        <p:txBody>
          <a:bodyPr wrap="square">
            <a:spAutoFit/>
          </a:bodyPr>
          <a:lstStyle/>
          <a:p>
            <a:pPr algn="r"/>
            <a:r>
              <a:rPr lang="fa-IR" sz="4400" b="1" dirty="0" smtClean="0">
                <a:solidFill>
                  <a:srgbClr val="FF0000"/>
                </a:solidFill>
                <a:latin typeface="Arial" pitchFamily="34" charset="0"/>
                <a:cs typeface="B Nazanin" pitchFamily="2" charset="-78"/>
              </a:rPr>
              <a:t>بسکتبال با ویلچر....</a:t>
            </a:r>
          </a:p>
          <a:p>
            <a:pPr algn="r"/>
            <a:r>
              <a:rPr lang="fa-IR" sz="4400" b="1" dirty="0" smtClean="0">
                <a:solidFill>
                  <a:srgbClr val="002060"/>
                </a:solidFill>
                <a:latin typeface="Arial" pitchFamily="34" charset="0"/>
                <a:cs typeface="B Nazanin" pitchFamily="2" charset="-78"/>
              </a:rPr>
              <a:t>تاریخچه: </a:t>
            </a:r>
            <a:endParaRPr lang="en-US" sz="4400" b="1" dirty="0">
              <a:solidFill>
                <a:srgbClr val="002060"/>
              </a:solidFill>
              <a:cs typeface="B Nazanin" pitchFamily="2" charset="-78"/>
            </a:endParaRPr>
          </a:p>
        </p:txBody>
      </p:sp>
      <p:sp>
        <p:nvSpPr>
          <p:cNvPr id="6" name="Rectangle 5"/>
          <p:cNvSpPr/>
          <p:nvPr/>
        </p:nvSpPr>
        <p:spPr>
          <a:xfrm>
            <a:off x="2286000" y="2590800"/>
            <a:ext cx="6400800" cy="2677656"/>
          </a:xfrm>
          <a:prstGeom prst="rect">
            <a:avLst/>
          </a:prstGeom>
        </p:spPr>
        <p:txBody>
          <a:bodyPr wrap="square">
            <a:spAutoFit/>
          </a:bodyPr>
          <a:lstStyle/>
          <a:p>
            <a:pPr algn="r"/>
            <a:r>
              <a:rPr lang="ar-SA" sz="2800" b="1" dirty="0">
                <a:cs typeface="B Nazanin" pitchFamily="2" charset="-78"/>
              </a:rPr>
              <a:t>بسکتبال با ویلچر فرمی از بسکتبال برای معلولان می‌باشد.تاریخچه این ورزش به بین دهه‌های </a:t>
            </a:r>
            <a:r>
              <a:rPr lang="fa-IR" sz="2800" b="1" dirty="0">
                <a:cs typeface="B Nazanin" pitchFamily="2" charset="-78"/>
              </a:rPr>
              <a:t>۱۹۴۰</a:t>
            </a:r>
            <a:r>
              <a:rPr lang="ar-SA" sz="2800" b="1" dirty="0">
                <a:cs typeface="B Nazanin" pitchFamily="2" charset="-78"/>
              </a:rPr>
              <a:t> تا </a:t>
            </a:r>
            <a:r>
              <a:rPr lang="fa-IR" sz="2800" b="1" dirty="0">
                <a:cs typeface="B Nazanin" pitchFamily="2" charset="-78"/>
              </a:rPr>
              <a:t>۱۹۶۰</a:t>
            </a:r>
            <a:r>
              <a:rPr lang="ar-SA" sz="2800" b="1" dirty="0">
                <a:cs typeface="B Nazanin" pitchFamily="2" charset="-78"/>
              </a:rPr>
              <a:t> بر می‌گردد که پس از جنگ جهانی دوم معلولان آمریکایی این بازی را انجام می‌دادند پس از آن به مرور زمان این ورزش در سراسر جهان شناخته شد</a:t>
            </a:r>
            <a:endParaRPr lang="en-US" sz="2800" b="1" dirty="0">
              <a:cs typeface="B Nazanin" pitchFamily="2" charset="-78"/>
            </a:endParaRPr>
          </a:p>
        </p:txBody>
      </p:sp>
      <p:pic>
        <p:nvPicPr>
          <p:cNvPr id="7" name="Picture 6" descr="imagesCABJ75AO.jpg"/>
          <p:cNvPicPr>
            <a:picLocks noChangeAspect="1"/>
          </p:cNvPicPr>
          <p:nvPr/>
        </p:nvPicPr>
        <p:blipFill>
          <a:blip r:embed="rId2"/>
          <a:stretch>
            <a:fillRect/>
          </a:stretch>
        </p:blipFill>
        <p:spPr>
          <a:xfrm>
            <a:off x="533400" y="4343400"/>
            <a:ext cx="2143125" cy="2143125"/>
          </a:xfrm>
          <a:prstGeom prst="rect">
            <a:avLst/>
          </a:prstGeom>
        </p:spPr>
      </p:pic>
      <p:pic>
        <p:nvPicPr>
          <p:cNvPr id="8" name="Picture 7" descr="ll.jpg"/>
          <p:cNvPicPr>
            <a:picLocks noChangeAspect="1"/>
          </p:cNvPicPr>
          <p:nvPr/>
        </p:nvPicPr>
        <p:blipFill>
          <a:blip r:embed="rId3"/>
          <a:stretch>
            <a:fillRect/>
          </a:stretch>
        </p:blipFill>
        <p:spPr>
          <a:xfrm>
            <a:off x="6477000" y="304800"/>
            <a:ext cx="2152650" cy="2124075"/>
          </a:xfrm>
          <a:prstGeom prst="rect">
            <a:avLst/>
          </a:prstGeom>
        </p:spPr>
      </p:pic>
    </p:spTree>
    <p:extLst>
      <p:ext uri="{BB962C8B-B14F-4D97-AF65-F5344CB8AC3E}">
        <p14:creationId xmlns:p14="http://schemas.microsoft.com/office/powerpoint/2010/main" val="3542616123"/>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827584" y="1628800"/>
            <a:ext cx="8011616" cy="5229200"/>
          </a:xfrm>
        </p:spPr>
        <p:txBody>
          <a:bodyPr>
            <a:normAutofit fontScale="92500"/>
          </a:bodyPr>
          <a:lstStyle/>
          <a:p>
            <a:pPr algn="r" rtl="1">
              <a:buNone/>
            </a:pPr>
            <a:r>
              <a:rPr lang="ar-SA" b="1" dirty="0" smtClean="0">
                <a:cs typeface="B Nazanin" pitchFamily="2" charset="-78"/>
              </a:rPr>
              <a:t>بسکتبال با ویلچرنوعی بسکتبال است که توسط افراد دچار ناتوانی های جسمانی از جمله مبتلایان به آسیب نخاعی بازی می شود . شرکت کنندگان در این بازی بر روی ویلچرهایی می نشینند که به طور اختصاصی ، برای این ورزش طراحی وساخته شده اند</a:t>
            </a:r>
            <a:r>
              <a:rPr lang="en-US" b="1" dirty="0" smtClean="0">
                <a:cs typeface="B Nazanin" pitchFamily="2" charset="-78"/>
              </a:rPr>
              <a:t>.</a:t>
            </a:r>
          </a:p>
          <a:p>
            <a:pPr algn="r">
              <a:buNone/>
            </a:pPr>
            <a:r>
              <a:rPr lang="en-US" b="1" dirty="0" smtClean="0">
                <a:cs typeface="B Nazanin" pitchFamily="2" charset="-78"/>
              </a:rPr>
              <a:t/>
            </a:r>
            <a:br>
              <a:rPr lang="en-US" b="1" dirty="0" smtClean="0">
                <a:cs typeface="B Nazanin" pitchFamily="2" charset="-78"/>
              </a:rPr>
            </a:br>
            <a:r>
              <a:rPr lang="ar-SA" b="1" dirty="0" smtClean="0">
                <a:cs typeface="B Nazanin" pitchFamily="2" charset="-78"/>
              </a:rPr>
              <a:t>برای ارزیابی توانایی های عملکردی بازیکنان تمام تیم هایی که بالا تر از سطح تفریحی باهم رقابت می کنند ، از یک سیستم طبقه بندی استفاده می کنند که بر اساس آن مقیاس از 1 تا 4 یا 5 نمره دهی می به عنوان </a:t>
            </a:r>
            <a:r>
              <a:rPr lang="fa-IR" b="1" dirty="0" smtClean="0">
                <a:cs typeface="B Nazanin" pitchFamily="2" charset="-78"/>
              </a:rPr>
              <a:t>مثال </a:t>
            </a:r>
            <a:r>
              <a:rPr lang="ar-SA" b="1" dirty="0" smtClean="0">
                <a:cs typeface="B Nazanin" pitchFamily="2" charset="-78"/>
              </a:rPr>
              <a:t>کلا</a:t>
            </a:r>
            <a:r>
              <a:rPr lang="fa-IR" b="1" dirty="0" smtClean="0">
                <a:cs typeface="B Nazanin" pitchFamily="2" charset="-78"/>
              </a:rPr>
              <a:t>س 5</a:t>
            </a:r>
            <a:r>
              <a:rPr lang="ar-SA" b="1" dirty="0" smtClean="0">
                <a:cs typeface="B Nazanin" pitchFamily="2" charset="-78"/>
              </a:rPr>
              <a:t> توانائی بدنی خوبی دارند، و افراد مبتلا به بالاترین درجه ناتوانی (مانند پاراپلژی های کامل در زیر قفسه سینه ) در کلاس 1 قرار می گیر</a:t>
            </a:r>
            <a:r>
              <a:rPr lang="fa-IR" b="1" dirty="0" smtClean="0">
                <a:cs typeface="B Nazanin" pitchFamily="2" charset="-78"/>
              </a:rPr>
              <a:t>ن</a:t>
            </a:r>
            <a:r>
              <a:rPr lang="ar-SA" b="1" dirty="0" smtClean="0">
                <a:cs typeface="B Nazanin" pitchFamily="2" charset="-78"/>
              </a:rPr>
              <a:t>د</a:t>
            </a:r>
            <a:endParaRPr lang="en-US" b="1" dirty="0" smtClean="0">
              <a:cs typeface="B Nazanin" pitchFamily="2" charset="-78"/>
            </a:endParaRPr>
          </a:p>
          <a:p>
            <a:pPr algn="r">
              <a:buNone/>
            </a:pPr>
            <a:endParaRPr lang="en-US" b="1" dirty="0">
              <a:solidFill>
                <a:schemeClr val="bg1"/>
              </a:solidFill>
              <a:cs typeface="B Nazanin" pitchFamily="2" charset="-78"/>
            </a:endParaRPr>
          </a:p>
        </p:txBody>
      </p:sp>
    </p:spTree>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275856" y="457200"/>
            <a:ext cx="5639544" cy="6019800"/>
          </a:xfrm>
        </p:spPr>
        <p:txBody>
          <a:bodyPr>
            <a:normAutofit/>
          </a:bodyPr>
          <a:lstStyle/>
          <a:p>
            <a:pPr algn="r">
              <a:buNone/>
            </a:pPr>
            <a:r>
              <a:rPr lang="ar-SA" b="1" dirty="0" smtClean="0">
                <a:cs typeface="B Nazanin" pitchFamily="2" charset="-78"/>
              </a:rPr>
              <a:t>اکثر قوانین بسکتبال با ویلچر با بسکتبال معمولی یکسان است</a:t>
            </a:r>
            <a:r>
              <a:rPr lang="en-US" b="1" dirty="0" smtClean="0">
                <a:latin typeface="BNazanin_102_0_12052316" pitchFamily="2" charset="0"/>
              </a:rPr>
              <a:t>.</a:t>
            </a:r>
            <a:endParaRPr lang="fa-IR" b="1" dirty="0" smtClean="0">
              <a:latin typeface="BNazanin_102_0_12052316" pitchFamily="2" charset="0"/>
            </a:endParaRPr>
          </a:p>
          <a:p>
            <a:pPr algn="r">
              <a:buNone/>
            </a:pPr>
            <a:r>
              <a:rPr lang="ar-SA" b="1" dirty="0" smtClean="0">
                <a:latin typeface="BNazanin_102_0_12052316" pitchFamily="2" charset="0"/>
              </a:rPr>
              <a:t>اما</a:t>
            </a:r>
            <a:r>
              <a:rPr lang="fa-IR" b="1" dirty="0" smtClean="0">
                <a:latin typeface="BNazanin_102_0_12052316" pitchFamily="2" charset="0"/>
              </a:rPr>
              <a:t> موارد</a:t>
            </a:r>
            <a:r>
              <a:rPr lang="ar-SA" b="1" dirty="0" smtClean="0">
                <a:latin typeface="BNazanin_102_0_12052316" pitchFamily="2" charset="0"/>
              </a:rPr>
              <a:t> </a:t>
            </a:r>
            <a:r>
              <a:rPr lang="ar-SA" b="1" u="sng" dirty="0" smtClean="0">
                <a:solidFill>
                  <a:srgbClr val="0070C0"/>
                </a:solidFill>
                <a:latin typeface="BNazanin_102_0_12052316" pitchFamily="2" charset="0"/>
              </a:rPr>
              <a:t>استث</a:t>
            </a:r>
            <a:r>
              <a:rPr lang="fa-IR" b="1" u="sng" dirty="0" smtClean="0">
                <a:solidFill>
                  <a:srgbClr val="0070C0"/>
                </a:solidFill>
                <a:latin typeface="BNazanin_102_0_12052316" pitchFamily="2" charset="0"/>
              </a:rPr>
              <a:t>نای</a:t>
            </a:r>
            <a:r>
              <a:rPr lang="ar-SA" b="1" u="sng" dirty="0" smtClean="0">
                <a:solidFill>
                  <a:srgbClr val="0070C0"/>
                </a:solidFill>
                <a:latin typeface="BNazanin_102_0_12052316" pitchFamily="2" charset="0"/>
              </a:rPr>
              <a:t>ی</a:t>
            </a:r>
            <a:r>
              <a:rPr lang="ar-SA" b="1" dirty="0" smtClean="0">
                <a:latin typeface="BNazanin_102_0_12052316" pitchFamily="2" charset="0"/>
              </a:rPr>
              <a:t> در قوانین لحاظ شده که با توجه به استفاده ی ورزشکاران از ویلچر در نظر گرفته شده اند . به عنوان مثال ،</a:t>
            </a:r>
            <a:r>
              <a:rPr lang="en-US" b="1" dirty="0" smtClean="0">
                <a:latin typeface="BNazanin_102_0_12052316" pitchFamily="2" charset="0"/>
              </a:rPr>
              <a:t>”</a:t>
            </a:r>
            <a:endParaRPr lang="fa-IR" b="1" dirty="0" smtClean="0">
              <a:latin typeface="BNazanin_102_0_12052316" pitchFamily="2" charset="0"/>
            </a:endParaRPr>
          </a:p>
          <a:p>
            <a:pPr algn="r">
              <a:buNone/>
            </a:pPr>
            <a:r>
              <a:rPr lang="en-US" sz="2800" b="1" u="sng" dirty="0" smtClean="0">
                <a:solidFill>
                  <a:srgbClr val="FF0000"/>
                </a:solidFill>
                <a:latin typeface="BNazanin_102_0_12052316" pitchFamily="2" charset="0"/>
              </a:rPr>
              <a:t> travelling </a:t>
            </a:r>
            <a:r>
              <a:rPr lang="en-US" b="1" dirty="0" smtClean="0">
                <a:latin typeface="BNazanin_102_0_12052316" pitchFamily="2" charset="0"/>
              </a:rPr>
              <a:t>" </a:t>
            </a:r>
            <a:r>
              <a:rPr lang="fa-IR" b="1" dirty="0" smtClean="0">
                <a:latin typeface="BNazanin_102_0_12052316" pitchFamily="2" charset="0"/>
              </a:rPr>
              <a:t> </a:t>
            </a:r>
            <a:r>
              <a:rPr lang="ar-SA" b="1" dirty="0" smtClean="0">
                <a:latin typeface="BNazanin_102_0_12052316" pitchFamily="2" charset="0"/>
              </a:rPr>
              <a:t>در بسکتبال با ویلچر زمانی اتفاق می افتد که ورزشکار</a:t>
            </a:r>
            <a:r>
              <a:rPr lang="fa-IR" b="1" dirty="0" smtClean="0">
                <a:latin typeface="BNazanin_102_0_12052316" pitchFamily="2" charset="0"/>
              </a:rPr>
              <a:t> </a:t>
            </a:r>
            <a:r>
              <a:rPr lang="ar-SA" b="1" dirty="0" smtClean="0">
                <a:latin typeface="BNazanin_102_0_12052316" pitchFamily="2" charset="0"/>
              </a:rPr>
              <a:t> پس از دریافت توپ و یا دریبل زدن ، بیش از دو بار به چرخ های ویلچر خود دست بزند . بنابراین فرد قبل از اینکه دوباره به چرخ های ویلچر خود دست بزند ، باید حرکت کرده ، توپ را به زمین زده و آن را شوت کند</a:t>
            </a:r>
            <a:r>
              <a:rPr lang="en-US" b="1" dirty="0" smtClean="0">
                <a:latin typeface="BNazanin_102_0_12052316" pitchFamily="2" charset="0"/>
              </a:rPr>
              <a:t> . </a:t>
            </a:r>
          </a:p>
          <a:p>
            <a:pPr algn="r">
              <a:buNone/>
            </a:pPr>
            <a:endParaRPr lang="en-US" b="1" dirty="0" smtClean="0">
              <a:latin typeface="BNazanin_102_0_12052316" pitchFamily="2" charset="0"/>
            </a:endParaRPr>
          </a:p>
          <a:p>
            <a:pPr algn="r">
              <a:buNone/>
            </a:pPr>
            <a:endParaRPr lang="en-US" b="1" dirty="0">
              <a:latin typeface="BNazanin_102_0_12052316" pitchFamily="2" charset="0"/>
            </a:endParaRPr>
          </a:p>
        </p:txBody>
      </p:sp>
      <p:pic>
        <p:nvPicPr>
          <p:cNvPr id="5" name="Picture 4" descr="imagesCA40PRH7.jpg"/>
          <p:cNvPicPr>
            <a:picLocks noChangeAspect="1"/>
          </p:cNvPicPr>
          <p:nvPr/>
        </p:nvPicPr>
        <p:blipFill>
          <a:blip r:embed="rId2"/>
          <a:stretch>
            <a:fillRect/>
          </a:stretch>
        </p:blipFill>
        <p:spPr>
          <a:xfrm>
            <a:off x="457200" y="3581400"/>
            <a:ext cx="2971800" cy="2971800"/>
          </a:xfrm>
          <a:prstGeom prst="rect">
            <a:avLst/>
          </a:prstGeom>
        </p:spPr>
      </p:pic>
    </p:spTree>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52400" y="0"/>
            <a:ext cx="8839200" cy="6705600"/>
          </a:xfrm>
        </p:spPr>
        <p:txBody>
          <a:bodyPr>
            <a:noAutofit/>
          </a:bodyPr>
          <a:lstStyle/>
          <a:p>
            <a:pPr algn="r" rtl="1"/>
            <a:r>
              <a:rPr lang="ar-SA" sz="2400" b="1" u="sng" dirty="0" smtClean="0">
                <a:solidFill>
                  <a:srgbClr val="7030A0"/>
                </a:solidFill>
                <a:cs typeface="B Nazanin" pitchFamily="2" charset="-78"/>
              </a:rPr>
              <a:t>طبقه بندی بازیکنان</a:t>
            </a:r>
            <a:r>
              <a:rPr lang="en-US" sz="1800" b="1" dirty="0" smtClean="0">
                <a:cs typeface="B Nazanin" pitchFamily="2" charset="-78"/>
              </a:rPr>
              <a:t/>
            </a:r>
            <a:br>
              <a:rPr lang="en-US" sz="1800" b="1" dirty="0" smtClean="0">
                <a:cs typeface="B Nazanin" pitchFamily="2" charset="-78"/>
              </a:rPr>
            </a:br>
            <a:r>
              <a:rPr lang="ar-SA" sz="1800" b="1" dirty="0" smtClean="0">
                <a:solidFill>
                  <a:srgbClr val="FF0000"/>
                </a:solidFill>
                <a:cs typeface="B Nazanin" pitchFamily="2" charset="-78"/>
              </a:rPr>
              <a:t>بر اساس قوانین بسکتبال با ویلچر ، کلاس بندی بازیکنان در این رشته ی ورزشی به شرح زیر انجام می شود</a:t>
            </a:r>
            <a:r>
              <a:rPr lang="en-US" sz="1800" b="1" dirty="0" smtClean="0">
                <a:solidFill>
                  <a:srgbClr val="FF0000"/>
                </a:solidFill>
                <a:cs typeface="B Nazanin" pitchFamily="2" charset="-78"/>
              </a:rPr>
              <a:t> </a:t>
            </a:r>
            <a:r>
              <a:rPr lang="en-US" sz="1800" b="1" dirty="0" smtClean="0">
                <a:cs typeface="B Nazanin" pitchFamily="2" charset="-78"/>
              </a:rPr>
              <a:t>: </a:t>
            </a:r>
            <a:br>
              <a:rPr lang="en-US" sz="1800" b="1" dirty="0" smtClean="0">
                <a:cs typeface="B Nazanin" pitchFamily="2" charset="-78"/>
              </a:rPr>
            </a:br>
            <a:r>
              <a:rPr lang="ar-SA" sz="1800" b="1" dirty="0" smtClean="0">
                <a:solidFill>
                  <a:srgbClr val="FF0000"/>
                </a:solidFill>
                <a:cs typeface="B Nazanin" pitchFamily="2" charset="-78"/>
              </a:rPr>
              <a:t>کلاس یک</a:t>
            </a:r>
            <a:r>
              <a:rPr lang="en-US" sz="1800" b="1" dirty="0" smtClean="0">
                <a:solidFill>
                  <a:srgbClr val="FF0000"/>
                </a:solidFill>
                <a:cs typeface="B Nazanin" pitchFamily="2" charset="-78"/>
              </a:rPr>
              <a:t> </a:t>
            </a:r>
            <a:endParaRPr lang="fa-IR" sz="1800" b="1" dirty="0" smtClean="0">
              <a:solidFill>
                <a:srgbClr val="FF0000"/>
              </a:solidFill>
              <a:cs typeface="B Nazanin" pitchFamily="2" charset="-78"/>
            </a:endParaRPr>
          </a:p>
          <a:p>
            <a:pPr algn="r" rtl="1">
              <a:buFontTx/>
              <a:buChar char="-"/>
            </a:pPr>
            <a:r>
              <a:rPr lang="ar-SA" sz="2400" b="1" dirty="0" smtClean="0">
                <a:cs typeface="B Nazanin" pitchFamily="2" charset="-78"/>
              </a:rPr>
              <a:t>کسانی که حرکت خود را به دلیل آسیب نخاعی با منشاء</a:t>
            </a:r>
            <a:r>
              <a:rPr lang="en-US" sz="2400" b="1" dirty="0" smtClean="0">
                <a:cs typeface="B Nazanin" pitchFamily="2" charset="-78"/>
              </a:rPr>
              <a:t> T7 </a:t>
            </a:r>
            <a:r>
              <a:rPr lang="ar-SA" sz="2400" b="1" dirty="0" smtClean="0">
                <a:cs typeface="B Nazanin" pitchFamily="2" charset="-78"/>
              </a:rPr>
              <a:t>یا بالاتر ، بطور کامل از دست داده ا ند و یا کسانی که ناتوانی آنها به نوعی است که عملکرد ماهیچه های بدنشان مشابه با افراد دچارناتوانی با منشاء ضایعه</a:t>
            </a:r>
            <a:r>
              <a:rPr lang="en-US" sz="2400" b="1" dirty="0" smtClean="0">
                <a:cs typeface="B Nazanin" pitchFamily="2" charset="-78"/>
              </a:rPr>
              <a:t> T 7 </a:t>
            </a:r>
            <a:r>
              <a:rPr lang="ar-SA" sz="2400" b="1" dirty="0" smtClean="0">
                <a:cs typeface="B Nazanin" pitchFamily="2" charset="-78"/>
              </a:rPr>
              <a:t>و یا بالاتر می باشد</a:t>
            </a:r>
            <a:r>
              <a:rPr lang="en-US" sz="2400" b="1" dirty="0" smtClean="0">
                <a:cs typeface="B Nazanin" pitchFamily="2" charset="-78"/>
              </a:rPr>
              <a:t> .</a:t>
            </a:r>
            <a:endParaRPr lang="fa-IR" sz="2400" b="1" dirty="0" smtClean="0">
              <a:cs typeface="B Nazanin" pitchFamily="2" charset="-78"/>
            </a:endParaRPr>
          </a:p>
          <a:p>
            <a:pPr algn="r" rtl="1">
              <a:buFontTx/>
              <a:buChar char="-"/>
            </a:pPr>
            <a:endParaRPr lang="fa-IR" sz="1600" b="1" dirty="0" smtClean="0">
              <a:cs typeface="B Nazanin" pitchFamily="2" charset="-78"/>
            </a:endParaRPr>
          </a:p>
          <a:p>
            <a:pPr algn="r" rtl="1"/>
            <a:r>
              <a:rPr lang="ar-SA" sz="1600" b="1" dirty="0" smtClean="0">
                <a:solidFill>
                  <a:srgbClr val="FF0000"/>
                </a:solidFill>
                <a:cs typeface="B Nazanin" pitchFamily="2" charset="-78"/>
              </a:rPr>
              <a:t>کلاس دو</a:t>
            </a:r>
            <a:endParaRPr lang="fa-IR" sz="1600" b="1" dirty="0" smtClean="0">
              <a:cs typeface="B Nazanin" pitchFamily="2" charset="-78"/>
            </a:endParaRPr>
          </a:p>
          <a:p>
            <a:pPr algn="r" rtl="1">
              <a:buNone/>
            </a:pPr>
            <a:r>
              <a:rPr lang="ar-SA" sz="2400" b="1" dirty="0" smtClean="0">
                <a:cs typeface="B Nazanin" pitchFamily="2" charset="-78"/>
              </a:rPr>
              <a:t>کسانی که حرکت خود را به دلیل آسیب نخاعی با منشاء</a:t>
            </a:r>
            <a:r>
              <a:rPr lang="en-US" sz="2400" b="1" dirty="0" smtClean="0">
                <a:cs typeface="B Nazanin" pitchFamily="2" charset="-78"/>
              </a:rPr>
              <a:t> T8 </a:t>
            </a:r>
            <a:r>
              <a:rPr lang="ar-SA" sz="2400" b="1" dirty="0" smtClean="0">
                <a:cs typeface="B Nazanin" pitchFamily="2" charset="-78"/>
              </a:rPr>
              <a:t>بطور کامل از دست داده ا ند و یا دچار افت کامل هستند و شامل آسیب دیدگان ناحیه ی</a:t>
            </a:r>
            <a:r>
              <a:rPr lang="en-US" sz="2400" b="1" dirty="0" smtClean="0">
                <a:cs typeface="B Nazanin" pitchFamily="2" charset="-78"/>
              </a:rPr>
              <a:t> L2 </a:t>
            </a:r>
            <a:r>
              <a:rPr lang="ar-SA" sz="2400" b="1" dirty="0" smtClean="0">
                <a:cs typeface="B Nazanin" pitchFamily="2" charset="-78"/>
              </a:rPr>
              <a:t>نیز هستند که ممکن است در ناحیه ی باسن و ران قدرت حرکتی داشته باشند . همچنین در این کلاس افراد قطع عضو از ناحیه ی دو ران و بصورت دو طرفه قرار می گیرند</a:t>
            </a:r>
            <a:r>
              <a:rPr lang="en-US" sz="1600" b="1" dirty="0" smtClean="0">
                <a:cs typeface="B Nazanin" pitchFamily="2" charset="-78"/>
              </a:rPr>
              <a:t>. </a:t>
            </a:r>
            <a:endParaRPr lang="fa-IR" sz="1600" b="1" dirty="0" smtClean="0">
              <a:cs typeface="B Nazanin" pitchFamily="2" charset="-78"/>
            </a:endParaRPr>
          </a:p>
          <a:p>
            <a:pPr algn="r" rtl="1">
              <a:buNone/>
            </a:pPr>
            <a:endParaRPr lang="fa-IR" sz="1600" b="1" dirty="0" smtClean="0">
              <a:solidFill>
                <a:srgbClr val="FF0000"/>
              </a:solidFill>
              <a:cs typeface="B Nazanin" pitchFamily="2" charset="-78"/>
            </a:endParaRPr>
          </a:p>
          <a:p>
            <a:pPr algn="r" rtl="1"/>
            <a:r>
              <a:rPr lang="ar-SA" sz="1600" b="1" dirty="0" smtClean="0">
                <a:solidFill>
                  <a:srgbClr val="FF0000"/>
                </a:solidFill>
                <a:cs typeface="B Nazanin" pitchFamily="2" charset="-78"/>
              </a:rPr>
              <a:t>کلاس سه</a:t>
            </a:r>
            <a:endParaRPr lang="fa-IR" sz="1600" b="1" dirty="0" smtClean="0">
              <a:solidFill>
                <a:srgbClr val="FF0000"/>
              </a:solidFill>
              <a:cs typeface="B Nazanin" pitchFamily="2" charset="-78"/>
            </a:endParaRPr>
          </a:p>
          <a:p>
            <a:pPr algn="r" rtl="1">
              <a:buNone/>
            </a:pPr>
            <a:r>
              <a:rPr lang="en-US" sz="1600" b="1" dirty="0" smtClean="0">
                <a:cs typeface="B Nazanin" pitchFamily="2" charset="-78"/>
              </a:rPr>
              <a:t>–</a:t>
            </a:r>
            <a:r>
              <a:rPr lang="ar-SA" sz="2400" b="1" dirty="0" smtClean="0">
                <a:cs typeface="B Nazanin" pitchFamily="2" charset="-78"/>
              </a:rPr>
              <a:t>تمام ناتوانی های جسمی دیگری که به علت فلج اندامهای پائین تنه یا فلجهای ناقص با منشاء</a:t>
            </a:r>
            <a:r>
              <a:rPr lang="en-US" sz="2400" b="1" dirty="0" smtClean="0">
                <a:cs typeface="B Nazanin" pitchFamily="2" charset="-78"/>
              </a:rPr>
              <a:t> </a:t>
            </a:r>
            <a:r>
              <a:rPr lang="ar-SA" sz="2400" b="1" dirty="0" smtClean="0">
                <a:cs typeface="B Nazanin" pitchFamily="2" charset="-78"/>
              </a:rPr>
              <a:t>و </a:t>
            </a:r>
            <a:r>
              <a:rPr lang="en-US" sz="2400" b="1" dirty="0" smtClean="0">
                <a:cs typeface="B Nazanin" pitchFamily="2" charset="-78"/>
              </a:rPr>
              <a:t>L3 </a:t>
            </a:r>
            <a:r>
              <a:rPr lang="ar-SA" sz="2400" b="1" dirty="0" smtClean="0">
                <a:cs typeface="B Nazanin" pitchFamily="2" charset="-78"/>
              </a:rPr>
              <a:t>پائین تر ایجاد شده اند و همه ی افراد دچار قطع عضو در اندامهای پایین تنه نیز در این کلاس قرار می گیرند ، البته به جز کسانی که مبتلا به قطع عضو دو طرفه هستند</a:t>
            </a:r>
            <a:r>
              <a:rPr lang="ar-SA" sz="1600" b="1" dirty="0" smtClean="0">
                <a:cs typeface="B Nazanin" pitchFamily="2" charset="-78"/>
              </a:rPr>
              <a:t> </a:t>
            </a:r>
            <a:endParaRPr lang="en-US" sz="1600" b="1" dirty="0" smtClean="0">
              <a:cs typeface="B Nazanin" pitchFamily="2" charset="-78"/>
            </a:endParaRPr>
          </a:p>
          <a:p>
            <a:pPr algn="r" rtl="1"/>
            <a:endParaRPr lang="en-US" sz="1600" b="1" dirty="0" smtClean="0">
              <a:cs typeface="B Nazanin" pitchFamily="2" charset="-78"/>
            </a:endParaRPr>
          </a:p>
          <a:p>
            <a:pPr algn="r" rtl="1">
              <a:buNone/>
            </a:pPr>
            <a:endParaRPr lang="en-US" sz="1600" b="1" dirty="0" smtClean="0">
              <a:cs typeface="B Nazanin" pitchFamily="2" charset="-78"/>
            </a:endParaRPr>
          </a:p>
          <a:p>
            <a:pPr algn="r">
              <a:buNone/>
            </a:pPr>
            <a:r>
              <a:rPr lang="en-US" sz="1600" b="1" dirty="0" smtClean="0">
                <a:cs typeface="B Nazanin" pitchFamily="2" charset="-78"/>
              </a:rPr>
              <a:t/>
            </a:r>
            <a:br>
              <a:rPr lang="en-US" sz="1600" b="1" dirty="0" smtClean="0">
                <a:cs typeface="B Nazanin" pitchFamily="2" charset="-78"/>
              </a:rPr>
            </a:br>
            <a:endParaRPr lang="en-US" sz="1600" b="1" dirty="0" smtClean="0">
              <a:cs typeface="B Nazanin" pitchFamily="2" charset="-78"/>
            </a:endParaRPr>
          </a:p>
          <a:p>
            <a:pPr algn="r">
              <a:buNone/>
            </a:pPr>
            <a:endParaRPr lang="en-US" sz="1600" b="1" dirty="0" smtClean="0">
              <a:cs typeface="B Nazanin" pitchFamily="2" charset="-78"/>
            </a:endParaRPr>
          </a:p>
          <a:p>
            <a:pPr algn="r" rtl="1">
              <a:buNone/>
            </a:pPr>
            <a:endParaRPr lang="en-US" sz="1600" b="1" dirty="0" smtClean="0">
              <a:cs typeface="B Nazanin" pitchFamily="2" charset="-78"/>
            </a:endParaRPr>
          </a:p>
          <a:p>
            <a:pPr algn="r">
              <a:buNone/>
            </a:pPr>
            <a:r>
              <a:rPr lang="en-US" sz="1600" b="1" dirty="0" smtClean="0">
                <a:cs typeface="B Nazanin" pitchFamily="2" charset="-78"/>
              </a:rPr>
              <a:t/>
            </a:r>
            <a:br>
              <a:rPr lang="en-US" sz="1600" b="1" dirty="0" smtClean="0">
                <a:cs typeface="B Nazanin" pitchFamily="2" charset="-78"/>
              </a:rPr>
            </a:br>
            <a:endParaRPr lang="en-US" sz="1600" b="1" dirty="0" smtClean="0">
              <a:cs typeface="B Nazanin" pitchFamily="2" charset="-78"/>
            </a:endParaRPr>
          </a:p>
          <a:p>
            <a:pPr algn="r">
              <a:buNone/>
            </a:pPr>
            <a:endParaRPr lang="en-US" sz="1600" b="1" dirty="0">
              <a:cs typeface="B Nazanin" pitchFamily="2" charset="-78"/>
            </a:endParaRPr>
          </a:p>
        </p:txBody>
      </p:sp>
    </p:spTree>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85800" y="228600"/>
            <a:ext cx="8001000" cy="5029200"/>
          </a:xfrm>
        </p:spPr>
        <p:txBody>
          <a:bodyPr/>
          <a:lstStyle/>
          <a:p>
            <a:pPr algn="r" rtl="1">
              <a:buNone/>
            </a:pPr>
            <a:r>
              <a:rPr lang="ar-SA" sz="3600" b="1" dirty="0" smtClean="0">
                <a:solidFill>
                  <a:srgbClr val="FF0000"/>
                </a:solidFill>
                <a:cs typeface="B Nazanin" pitchFamily="2" charset="-78"/>
              </a:rPr>
              <a:t>توازن تیم ها</a:t>
            </a:r>
            <a:r>
              <a:rPr lang="en-US" sz="3600" b="1" dirty="0" smtClean="0">
                <a:solidFill>
                  <a:srgbClr val="FF0000"/>
                </a:solidFill>
                <a:cs typeface="B Nazanin" pitchFamily="2" charset="-78"/>
                <a:hlinkClick r:id="rId2"/>
              </a:rPr>
              <a:t> </a:t>
            </a:r>
            <a:endParaRPr lang="en-US" sz="3600" b="1" dirty="0" smtClean="0">
              <a:solidFill>
                <a:srgbClr val="FF0000"/>
              </a:solidFill>
              <a:cs typeface="B Nazanin" pitchFamily="2" charset="-78"/>
            </a:endParaRPr>
          </a:p>
          <a:p>
            <a:pPr algn="r">
              <a:buNone/>
            </a:pPr>
            <a:r>
              <a:rPr lang="en-US" b="1" dirty="0" smtClean="0">
                <a:cs typeface="B Nazanin" pitchFamily="2" charset="-78"/>
              </a:rPr>
              <a:t/>
            </a:r>
            <a:br>
              <a:rPr lang="en-US" b="1" dirty="0" smtClean="0">
                <a:cs typeface="B Nazanin" pitchFamily="2" charset="-78"/>
              </a:rPr>
            </a:br>
            <a:r>
              <a:rPr lang="ar-SA" b="1" dirty="0" smtClean="0">
                <a:cs typeface="B Nazanin" pitchFamily="2" charset="-78"/>
              </a:rPr>
              <a:t>برای هر کلاس شرکت کننده ، یک ارزش عددی یا فاکتورعددی به شرح زیر در نظر گرفته خواهد شد</a:t>
            </a:r>
            <a:r>
              <a:rPr lang="en-US" b="1" dirty="0" smtClean="0">
                <a:cs typeface="B Nazanin" pitchFamily="2" charset="-78"/>
              </a:rPr>
              <a:t> . </a:t>
            </a:r>
            <a:r>
              <a:rPr lang="ar-SA" b="1" dirty="0" smtClean="0">
                <a:cs typeface="B Nazanin" pitchFamily="2" charset="-78"/>
              </a:rPr>
              <a:t>به این ترتیب که : برای بازیکن کلاس یک : عدد 1 ، برای بازیکن کلاس دو:عدد 2 و برای بازیکن کلاس 3 :عدد 3 منظور خواهد شد .بطور کلی در یک مسابقه ، در هیچ زمانی از بازی نباید هر تیم بازیکنانی داشته باشد که نمره ی کل تیم را به بیشتر از حداقل دوازده (12) برسانند </a:t>
            </a:r>
            <a:endParaRPr lang="en-US" b="1" dirty="0" smtClean="0">
              <a:cs typeface="B Nazanin" pitchFamily="2" charset="-78"/>
            </a:endParaRPr>
          </a:p>
          <a:p>
            <a:pPr algn="r">
              <a:buNone/>
            </a:pPr>
            <a:endParaRPr lang="en-US" b="1" dirty="0">
              <a:cs typeface="B Nazanin" pitchFamily="2" charset="-78"/>
            </a:endParaRPr>
          </a:p>
        </p:txBody>
      </p:sp>
      <p:pic>
        <p:nvPicPr>
          <p:cNvPr id="5" name="Picture 4" descr="ds.png"/>
          <p:cNvPicPr>
            <a:picLocks noChangeAspect="1"/>
          </p:cNvPicPr>
          <p:nvPr/>
        </p:nvPicPr>
        <p:blipFill>
          <a:blip r:embed="rId3"/>
          <a:stretch>
            <a:fillRect/>
          </a:stretch>
        </p:blipFill>
        <p:spPr>
          <a:xfrm>
            <a:off x="990600" y="4509120"/>
            <a:ext cx="4724400" cy="20882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ar-SA" dirty="0" smtClean="0">
                <a:solidFill>
                  <a:srgbClr val="FF0000"/>
                </a:solidFill>
              </a:rPr>
              <a:t>زمين و تجهيزات </a:t>
            </a:r>
            <a:endParaRPr lang="en-US" dirty="0">
              <a:solidFill>
                <a:srgbClr val="FF0000"/>
              </a:solidFill>
            </a:endParaRPr>
          </a:p>
        </p:txBody>
      </p:sp>
      <p:sp>
        <p:nvSpPr>
          <p:cNvPr id="3" name="Content Placeholder 2"/>
          <p:cNvSpPr>
            <a:spLocks noGrp="1"/>
          </p:cNvSpPr>
          <p:nvPr>
            <p:ph sz="quarter" idx="1"/>
          </p:nvPr>
        </p:nvSpPr>
        <p:spPr/>
        <p:txBody>
          <a:bodyPr>
            <a:normAutofit fontScale="92500" lnSpcReduction="10000"/>
          </a:bodyPr>
          <a:lstStyle/>
          <a:p>
            <a:pPr algn="r" rtl="1">
              <a:buNone/>
            </a:pPr>
            <a:r>
              <a:rPr lang="ar-SA" b="1" dirty="0" smtClean="0">
                <a:cs typeface="B Nazanin" pitchFamily="2" charset="-78"/>
              </a:rPr>
              <a:t>زمين بازي بايستي مسطح و از جنس سخت، عاري از موانع  با اندازه هاي 28 متر طول در 15 متر عرض که از لبه ي </a:t>
            </a:r>
            <a:endParaRPr lang="en-US" b="1" dirty="0" smtClean="0">
              <a:cs typeface="B Nazanin" pitchFamily="2" charset="-78"/>
            </a:endParaRPr>
          </a:p>
          <a:p>
            <a:pPr algn="r" rtl="1">
              <a:buNone/>
            </a:pPr>
            <a:r>
              <a:rPr lang="ar-SA" b="1" dirty="0" smtClean="0">
                <a:cs typeface="B Nazanin" pitchFamily="2" charset="-78"/>
              </a:rPr>
              <a:t>داخلي خطوط اندازه گيري مي شود مي باشد</a:t>
            </a:r>
            <a:r>
              <a:rPr lang="en-US" b="1" dirty="0" smtClean="0">
                <a:cs typeface="B Nazanin" pitchFamily="2" charset="-78"/>
              </a:rPr>
              <a:t>. </a:t>
            </a:r>
          </a:p>
          <a:p>
            <a:pPr algn="r" rtl="1">
              <a:buNone/>
            </a:pPr>
            <a:r>
              <a:rPr lang="ar-SA" b="1" dirty="0" smtClean="0">
                <a:solidFill>
                  <a:srgbClr val="FF0000"/>
                </a:solidFill>
                <a:cs typeface="B Nazanin" pitchFamily="2" charset="-78"/>
              </a:rPr>
              <a:t>زمين دفاعي </a:t>
            </a:r>
            <a:endParaRPr lang="en-US" b="1" dirty="0" smtClean="0">
              <a:solidFill>
                <a:srgbClr val="FF0000"/>
              </a:solidFill>
              <a:cs typeface="B Nazanin" pitchFamily="2" charset="-78"/>
            </a:endParaRPr>
          </a:p>
          <a:p>
            <a:pPr algn="r" rtl="1">
              <a:buNone/>
            </a:pPr>
            <a:r>
              <a:rPr lang="en-US" b="1" dirty="0" smtClean="0">
                <a:cs typeface="B Nazanin" pitchFamily="2" charset="-78"/>
              </a:rPr>
              <a:t>2 </a:t>
            </a:r>
            <a:r>
              <a:rPr lang="ar-SA" b="1" dirty="0" smtClean="0">
                <a:cs typeface="B Nazanin" pitchFamily="2" charset="-78"/>
              </a:rPr>
              <a:t>زمين دفاعي تيم شامل حلقه تيم، جلوي تخته و قسمتي از زمين که با خط انتهائي پشت حلقه و دو خط کناري با خط</a:t>
            </a:r>
            <a:endParaRPr lang="en-US" b="1" dirty="0" smtClean="0">
              <a:cs typeface="B Nazanin" pitchFamily="2" charset="-78"/>
            </a:endParaRPr>
          </a:p>
          <a:p>
            <a:pPr algn="r" rtl="1">
              <a:buNone/>
            </a:pPr>
            <a:r>
              <a:rPr lang="ar-SA" b="1" dirty="0" smtClean="0">
                <a:cs typeface="B Nazanin" pitchFamily="2" charset="-78"/>
              </a:rPr>
              <a:t>مرکزي محدود شده است مي باشد</a:t>
            </a:r>
            <a:r>
              <a:rPr lang="en-US" b="1" dirty="0" smtClean="0">
                <a:cs typeface="B Nazanin" pitchFamily="2" charset="-78"/>
              </a:rPr>
              <a:t>. </a:t>
            </a:r>
          </a:p>
          <a:p>
            <a:pPr algn="r" rtl="1">
              <a:buNone/>
            </a:pPr>
            <a:r>
              <a:rPr lang="ar-SA" b="1" dirty="0" smtClean="0">
                <a:solidFill>
                  <a:srgbClr val="FF0000"/>
                </a:solidFill>
                <a:cs typeface="B Nazanin" pitchFamily="2" charset="-78"/>
              </a:rPr>
              <a:t>زمين حمله </a:t>
            </a:r>
            <a:endParaRPr lang="en-US" b="1" dirty="0" smtClean="0">
              <a:solidFill>
                <a:srgbClr val="FF0000"/>
              </a:solidFill>
              <a:cs typeface="B Nazanin" pitchFamily="2" charset="-78"/>
            </a:endParaRPr>
          </a:p>
          <a:p>
            <a:pPr algn="r">
              <a:buNone/>
            </a:pPr>
            <a:r>
              <a:rPr lang="ar-SA" b="1" dirty="0" smtClean="0">
                <a:cs typeface="B Nazanin" pitchFamily="2" charset="-78"/>
              </a:rPr>
              <a:t>زمين حمله تيم شامل حلقه حريف، جلوي تخته و قسمتي از زمين که با خط انتهائي پشت حلقه حريف و خطوط کناري </a:t>
            </a:r>
            <a:endParaRPr lang="en-US" b="1" dirty="0">
              <a:cs typeface="B Nazanin" pitchFamily="2" charset="-78"/>
            </a:endParaRPr>
          </a:p>
        </p:txBody>
      </p:sp>
      <p:pic>
        <p:nvPicPr>
          <p:cNvPr id="4" name="Picture 3" descr="می.png"/>
          <p:cNvPicPr>
            <a:picLocks noChangeAspect="1"/>
          </p:cNvPicPr>
          <p:nvPr/>
        </p:nvPicPr>
        <p:blipFill>
          <a:blip r:embed="rId2"/>
          <a:stretch>
            <a:fillRect/>
          </a:stretch>
        </p:blipFill>
        <p:spPr>
          <a:xfrm>
            <a:off x="228600" y="228600"/>
            <a:ext cx="1295400" cy="1295400"/>
          </a:xfrm>
          <a:prstGeom prst="rect">
            <a:avLst/>
          </a:prstGeom>
        </p:spPr>
      </p:pic>
    </p:spTree>
    <p:extLst>
      <p:ext uri="{BB962C8B-B14F-4D97-AF65-F5344CB8AC3E}">
        <p14:creationId xmlns:p14="http://schemas.microsoft.com/office/powerpoint/2010/main" val="3225402885"/>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368383266_officialbasketballrules2012_006.jpg"/>
          <p:cNvPicPr>
            <a:picLocks noChangeAspect="1"/>
          </p:cNvPicPr>
          <p:nvPr/>
        </p:nvPicPr>
        <p:blipFill>
          <a:blip r:embed="rId2"/>
          <a:stretch>
            <a:fillRect/>
          </a:stretch>
        </p:blipFill>
        <p:spPr>
          <a:xfrm>
            <a:off x="226987" y="0"/>
            <a:ext cx="8690026" cy="6858000"/>
          </a:xfrm>
          <a:prstGeom prst="rect">
            <a:avLst/>
          </a:prstGeom>
        </p:spPr>
      </p:pic>
    </p:spTree>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368383309_officialbasketballrules2012_007.jpg"/>
          <p:cNvPicPr>
            <a:picLocks noChangeAspect="1"/>
          </p:cNvPicPr>
          <p:nvPr/>
        </p:nvPicPr>
        <p:blipFill>
          <a:blip r:embed="rId2"/>
          <a:stretch>
            <a:fillRect/>
          </a:stretch>
        </p:blipFill>
        <p:spPr>
          <a:xfrm>
            <a:off x="990601" y="271234"/>
            <a:ext cx="7010399" cy="6378761"/>
          </a:xfrm>
          <a:prstGeom prst="rect">
            <a:avLst/>
          </a:prstGeom>
        </p:spPr>
      </p:pic>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ar-SA" sz="4400" dirty="0" smtClean="0">
                <a:solidFill>
                  <a:srgbClr val="FF0000"/>
                </a:solidFill>
                <a:cs typeface="B Nazanin" pitchFamily="2" charset="-78"/>
              </a:rPr>
              <a:t>زمان بازي</a:t>
            </a:r>
            <a:endParaRPr lang="en-US" sz="4400" dirty="0">
              <a:solidFill>
                <a:srgbClr val="FF0000"/>
              </a:solidFill>
              <a:cs typeface="B Nazanin" pitchFamily="2" charset="-78"/>
            </a:endParaRPr>
          </a:p>
        </p:txBody>
      </p:sp>
      <p:sp>
        <p:nvSpPr>
          <p:cNvPr id="3" name="Content Placeholder 2"/>
          <p:cNvSpPr>
            <a:spLocks noGrp="1"/>
          </p:cNvSpPr>
          <p:nvPr>
            <p:ph sz="quarter" idx="1"/>
          </p:nvPr>
        </p:nvSpPr>
        <p:spPr>
          <a:xfrm>
            <a:off x="304800" y="2209800"/>
            <a:ext cx="8458200" cy="5181600"/>
          </a:xfrm>
        </p:spPr>
        <p:txBody>
          <a:bodyPr>
            <a:normAutofit/>
          </a:bodyPr>
          <a:lstStyle/>
          <a:p>
            <a:pPr lvl="1" algn="r">
              <a:buNone/>
            </a:pPr>
            <a:r>
              <a:rPr lang="fa-IR" dirty="0" smtClean="0">
                <a:cs typeface="B Nazanin" pitchFamily="2" charset="-78"/>
              </a:rPr>
              <a:t>ب</a:t>
            </a:r>
            <a:r>
              <a:rPr lang="ar-SA" dirty="0" smtClean="0">
                <a:cs typeface="B Nazanin" pitchFamily="2" charset="-78"/>
              </a:rPr>
              <a:t>ازي 4 پريود 10 دقيقه اي خواهد بود</a:t>
            </a:r>
            <a:endParaRPr lang="fa-IR" dirty="0" smtClean="0">
              <a:cs typeface="B Nazanin" pitchFamily="2" charset="-78"/>
            </a:endParaRPr>
          </a:p>
          <a:p>
            <a:pPr lvl="1" algn="r">
              <a:buNone/>
            </a:pPr>
            <a:r>
              <a:rPr lang="ar-SA" dirty="0" smtClean="0">
                <a:cs typeface="B Nazanin" pitchFamily="2" charset="-78"/>
              </a:rPr>
              <a:t>قبل از شروع بازي مطابق برنامه،يک وقفه 20 دقيقه اي وجود خواهد داشت. </a:t>
            </a:r>
            <a:endParaRPr lang="en-US" dirty="0" smtClean="0">
              <a:cs typeface="B Nazanin" pitchFamily="2" charset="-78"/>
            </a:endParaRPr>
          </a:p>
          <a:p>
            <a:pPr lvl="1" algn="r">
              <a:buNone/>
            </a:pPr>
            <a:r>
              <a:rPr lang="ar-SA" dirty="0" smtClean="0">
                <a:cs typeface="B Nazanin" pitchFamily="2" charset="-78"/>
              </a:rPr>
              <a:t>بين کوارتر اول و دوم (نيمه اول) و کوارتر سوم و چهارم (نيمه دوم) و قبل از شروع هر وقت اضافي، 2 دقيقه وقفه وجود خواهد داشت</a:t>
            </a:r>
            <a:r>
              <a:rPr lang="en-US" dirty="0" smtClean="0">
                <a:cs typeface="B Nazanin" pitchFamily="2" charset="-78"/>
              </a:rPr>
              <a:t>. </a:t>
            </a:r>
          </a:p>
          <a:p>
            <a:pPr lvl="1" algn="r">
              <a:buNone/>
            </a:pPr>
            <a:r>
              <a:rPr lang="ar-SA" dirty="0" smtClean="0">
                <a:cs typeface="B Nazanin" pitchFamily="2" charset="-78"/>
              </a:rPr>
              <a:t>زمان استراحت بين دو نيمه 15 دقيقه خواهد بود. </a:t>
            </a:r>
            <a:endParaRPr lang="en-US" dirty="0" smtClean="0">
              <a:cs typeface="B Nazanin" pitchFamily="2" charset="-78"/>
            </a:endParaRPr>
          </a:p>
          <a:p>
            <a:pPr lvl="1" algn="r">
              <a:buNone/>
            </a:pPr>
            <a:endParaRPr lang="en-US" dirty="0">
              <a:cs typeface="B Nazanin" pitchFamily="2" charset="-78"/>
            </a:endParaRPr>
          </a:p>
        </p:txBody>
      </p:sp>
      <p:pic>
        <p:nvPicPr>
          <p:cNvPr id="4" name="Picture 3" descr="نزنز.jpg"/>
          <p:cNvPicPr>
            <a:picLocks noChangeAspect="1"/>
          </p:cNvPicPr>
          <p:nvPr/>
        </p:nvPicPr>
        <p:blipFill>
          <a:blip r:embed="rId2"/>
          <a:stretch>
            <a:fillRect/>
          </a:stretch>
        </p:blipFill>
        <p:spPr>
          <a:xfrm>
            <a:off x="304800" y="4419600"/>
            <a:ext cx="3810000" cy="2180808"/>
          </a:xfrm>
          <a:prstGeom prst="rect">
            <a:avLst/>
          </a:prstGeom>
        </p:spPr>
      </p:pic>
      <p:pic>
        <p:nvPicPr>
          <p:cNvPr id="5" name="Picture 4" descr="hf.pngضضض.png"/>
          <p:cNvPicPr>
            <a:picLocks noChangeAspect="1"/>
          </p:cNvPicPr>
          <p:nvPr/>
        </p:nvPicPr>
        <p:blipFill>
          <a:blip r:embed="rId3"/>
          <a:stretch>
            <a:fillRect/>
          </a:stretch>
        </p:blipFill>
        <p:spPr>
          <a:xfrm>
            <a:off x="304800" y="228600"/>
            <a:ext cx="1838325" cy="2514600"/>
          </a:xfrm>
          <a:prstGeom prst="rect">
            <a:avLst/>
          </a:prstGeom>
        </p:spPr>
      </p:pic>
    </p:spTree>
    <p:extLst>
      <p:ext uri="{BB962C8B-B14F-4D97-AF65-F5344CB8AC3E}">
        <p14:creationId xmlns:p14="http://schemas.microsoft.com/office/powerpoint/2010/main" val="11193606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dirty="0" smtClean="0"/>
              <a:t>اصول پزشکی ورزش با معلولان</a:t>
            </a:r>
            <a:endParaRPr lang="en-US" dirty="0"/>
          </a:p>
        </p:txBody>
      </p:sp>
      <p:sp>
        <p:nvSpPr>
          <p:cNvPr id="3" name="Content Placeholder 2"/>
          <p:cNvSpPr>
            <a:spLocks noGrp="1"/>
          </p:cNvSpPr>
          <p:nvPr>
            <p:ph sz="quarter" idx="1"/>
          </p:nvPr>
        </p:nvSpPr>
        <p:spPr/>
        <p:txBody>
          <a:bodyPr>
            <a:normAutofit fontScale="92500" lnSpcReduction="10000"/>
          </a:bodyPr>
          <a:lstStyle/>
          <a:p>
            <a:pPr lvl="0"/>
            <a:r>
              <a:rPr lang="fa-IR" dirty="0" smtClean="0"/>
              <a:t>ورزش معلولين يك </a:t>
            </a:r>
            <a:r>
              <a:rPr lang="fa-IR" dirty="0" smtClean="0">
                <a:solidFill>
                  <a:srgbClr val="FF0000"/>
                </a:solidFill>
              </a:rPr>
              <a:t>تدبيرتوانبخشي</a:t>
            </a:r>
            <a:r>
              <a:rPr lang="fa-IR" dirty="0" smtClean="0"/>
              <a:t> است. </a:t>
            </a:r>
            <a:endParaRPr lang="en-US" i="1" dirty="0" smtClean="0"/>
          </a:p>
          <a:p>
            <a:pPr lvl="0"/>
            <a:r>
              <a:rPr lang="fa-IR" dirty="0" smtClean="0"/>
              <a:t>ورزش معلولين يك نوع </a:t>
            </a:r>
            <a:r>
              <a:rPr lang="fa-IR" dirty="0" smtClean="0">
                <a:solidFill>
                  <a:srgbClr val="FF0000"/>
                </a:solidFill>
              </a:rPr>
              <a:t>حركت درماني فعال </a:t>
            </a:r>
            <a:r>
              <a:rPr lang="fa-IR" dirty="0" smtClean="0"/>
              <a:t>براي هرسني به عنوان نوعي فيزيوتراپي است. </a:t>
            </a:r>
            <a:endParaRPr lang="en-US" i="1" dirty="0" smtClean="0"/>
          </a:p>
          <a:p>
            <a:pPr lvl="0"/>
            <a:r>
              <a:rPr lang="fa-IR" dirty="0" smtClean="0"/>
              <a:t>ورزش معلولين يك </a:t>
            </a:r>
            <a:r>
              <a:rPr lang="fa-IR" dirty="0" smtClean="0">
                <a:solidFill>
                  <a:srgbClr val="FF0000"/>
                </a:solidFill>
              </a:rPr>
              <a:t>مكمل</a:t>
            </a:r>
            <a:r>
              <a:rPr lang="fa-IR" dirty="0" smtClean="0"/>
              <a:t> با ارزش براي هرنوع</a:t>
            </a:r>
            <a:r>
              <a:rPr lang="fa-IR" dirty="0" smtClean="0">
                <a:solidFill>
                  <a:srgbClr val="FF0000"/>
                </a:solidFill>
              </a:rPr>
              <a:t> فيزيوتراپي </a:t>
            </a:r>
            <a:r>
              <a:rPr lang="fa-IR" dirty="0" smtClean="0"/>
              <a:t>است. </a:t>
            </a:r>
            <a:endParaRPr lang="en-US" i="1" dirty="0" smtClean="0"/>
          </a:p>
          <a:p>
            <a:pPr lvl="0"/>
            <a:r>
              <a:rPr lang="fa-IR" dirty="0" smtClean="0"/>
              <a:t>اصولاً هيچ نوع معلوليتي وجود ندارد كه شخص را از پرداختن </a:t>
            </a:r>
            <a:r>
              <a:rPr lang="fa-IR" dirty="0" smtClean="0">
                <a:solidFill>
                  <a:srgbClr val="FF0000"/>
                </a:solidFill>
              </a:rPr>
              <a:t>به ورزش منع</a:t>
            </a:r>
            <a:r>
              <a:rPr lang="fa-IR" dirty="0" smtClean="0"/>
              <a:t> كند مگرآنكه پزشك عكس آن را تشخيص داده باشد.</a:t>
            </a:r>
            <a:endParaRPr lang="en-US" i="1" dirty="0" smtClean="0"/>
          </a:p>
          <a:p>
            <a:pPr lvl="0"/>
            <a:r>
              <a:rPr lang="fa-IR" dirty="0" smtClean="0"/>
              <a:t>دربارة شركت معلول در هررشته ورزشي بايد پزشك و مربي ورزش معلولين با</a:t>
            </a:r>
            <a:r>
              <a:rPr lang="fa-IR" dirty="0" smtClean="0">
                <a:solidFill>
                  <a:srgbClr val="FF0000"/>
                </a:solidFill>
              </a:rPr>
              <a:t> مشورت </a:t>
            </a:r>
            <a:r>
              <a:rPr lang="fa-IR" dirty="0" smtClean="0"/>
              <a:t>يكديگر تصميم بگيرند. </a:t>
            </a:r>
            <a:endParaRPr lang="en-US" i="1" dirty="0" smtClean="0"/>
          </a:p>
          <a:p>
            <a:pPr lvl="0"/>
            <a:r>
              <a:rPr lang="fa-IR" dirty="0" smtClean="0"/>
              <a:t>قبل از شركت شخص معلول درفعاليتهاي ورزشي حتماً بايد </a:t>
            </a:r>
            <a:r>
              <a:rPr lang="fa-IR" dirty="0" smtClean="0">
                <a:solidFill>
                  <a:srgbClr val="FF0000"/>
                </a:solidFill>
              </a:rPr>
              <a:t>معاينات دقيق </a:t>
            </a:r>
            <a:r>
              <a:rPr lang="fa-IR" dirty="0" smtClean="0"/>
              <a:t>پزشكي به عمل آيد. </a:t>
            </a:r>
            <a:endParaRPr lang="en-US" i="1" dirty="0" smtClean="0"/>
          </a:p>
          <a:p>
            <a:endParaRPr lang="en-US" dirty="0"/>
          </a:p>
        </p:txBody>
      </p:sp>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715962"/>
          </a:xfrm>
        </p:spPr>
        <p:txBody>
          <a:bodyPr>
            <a:normAutofit fontScale="90000"/>
          </a:bodyPr>
          <a:lstStyle/>
          <a:p>
            <a:pPr algn="r"/>
            <a:r>
              <a:rPr lang="fa-IR" dirty="0" smtClean="0">
                <a:solidFill>
                  <a:srgbClr val="FF0000"/>
                </a:solidFill>
              </a:rPr>
              <a:t>شروع بازی</a:t>
            </a:r>
            <a:endParaRPr lang="en-US" dirty="0">
              <a:solidFill>
                <a:srgbClr val="FF0000"/>
              </a:solidFill>
            </a:endParaRPr>
          </a:p>
        </p:txBody>
      </p:sp>
      <p:sp>
        <p:nvSpPr>
          <p:cNvPr id="3" name="Content Placeholder 2"/>
          <p:cNvSpPr>
            <a:spLocks noGrp="1"/>
          </p:cNvSpPr>
          <p:nvPr>
            <p:ph sz="quarter" idx="1"/>
          </p:nvPr>
        </p:nvSpPr>
        <p:spPr>
          <a:xfrm>
            <a:off x="4800600" y="1600200"/>
            <a:ext cx="3962400" cy="5791200"/>
          </a:xfrm>
        </p:spPr>
        <p:txBody>
          <a:bodyPr>
            <a:normAutofit fontScale="85000" lnSpcReduction="20000"/>
          </a:bodyPr>
          <a:lstStyle/>
          <a:p>
            <a:pPr algn="r" rtl="1">
              <a:buNone/>
            </a:pPr>
            <a:r>
              <a:rPr lang="ar-SA" b="1" dirty="0" smtClean="0">
                <a:cs typeface="B Nazanin" pitchFamily="2" charset="-78"/>
              </a:rPr>
              <a:t>روش انجام بين الطرفين</a:t>
            </a:r>
            <a:r>
              <a:rPr lang="en-US" b="1" dirty="0" smtClean="0">
                <a:cs typeface="B Nazanin" pitchFamily="2" charset="-78"/>
              </a:rPr>
              <a:t> </a:t>
            </a:r>
          </a:p>
          <a:p>
            <a:pPr algn="r" rtl="1">
              <a:buNone/>
            </a:pPr>
            <a:r>
              <a:rPr lang="ar-SA" b="1" dirty="0" smtClean="0">
                <a:cs typeface="B Nazanin" pitchFamily="2" charset="-78"/>
              </a:rPr>
              <a:t>هر بازيکن که در بين طرفين شرکت مي کند بايد ويلچر خودش را در نيمه دايره در سمت حلقه خودش نزديک خط</a:t>
            </a:r>
            <a:r>
              <a:rPr lang="fa-IR" b="1" dirty="0" smtClean="0">
                <a:cs typeface="B Nazanin" pitchFamily="2" charset="-78"/>
              </a:rPr>
              <a:t> </a:t>
            </a:r>
            <a:r>
              <a:rPr lang="ar-SA" b="1" dirty="0" smtClean="0">
                <a:cs typeface="B Nazanin" pitchFamily="2" charset="-78"/>
              </a:rPr>
              <a:t>مرکزي قرار دهد</a:t>
            </a:r>
            <a:r>
              <a:rPr lang="en-US" b="1" dirty="0" smtClean="0">
                <a:cs typeface="B Nazanin" pitchFamily="2" charset="-78"/>
              </a:rPr>
              <a:t>. </a:t>
            </a:r>
          </a:p>
          <a:p>
            <a:pPr algn="r" rtl="1">
              <a:buNone/>
            </a:pPr>
            <a:r>
              <a:rPr lang="ar-SA" b="1" dirty="0" smtClean="0">
                <a:cs typeface="B Nazanin" pitchFamily="2" charset="-78"/>
              </a:rPr>
              <a:t>دو نفر هم تيمي در صورت درخواست حريف براي قرارگيري در آن نقطه در بيرون دايره، نمي توانند کنار يکديگر قراربگيرند</a:t>
            </a:r>
            <a:r>
              <a:rPr lang="en-US" b="1" dirty="0" smtClean="0">
                <a:cs typeface="B Nazanin" pitchFamily="2" charset="-78"/>
              </a:rPr>
              <a:t>. </a:t>
            </a:r>
          </a:p>
          <a:p>
            <a:pPr algn="r" rtl="1">
              <a:buNone/>
            </a:pPr>
            <a:r>
              <a:rPr lang="ar-SA" b="1" dirty="0" smtClean="0">
                <a:cs typeface="B Nazanin" pitchFamily="2" charset="-78"/>
              </a:rPr>
              <a:t>سپس داور توپ را به صورت عمودي بين دو بازيکن در بين الطرفين بالاتر از اينکه بتوانند به آن برسند به بالا مياندازد</a:t>
            </a:r>
            <a:r>
              <a:rPr lang="en-US" b="1" dirty="0" smtClean="0">
                <a:cs typeface="B Nazanin" pitchFamily="2" charset="-78"/>
              </a:rPr>
              <a:t>.</a:t>
            </a:r>
            <a:endParaRPr lang="fa-IR" b="1" dirty="0" smtClean="0">
              <a:cs typeface="B Nazanin" pitchFamily="2" charset="-78"/>
            </a:endParaRPr>
          </a:p>
          <a:p>
            <a:pPr algn="r" rtl="1">
              <a:buNone/>
            </a:pPr>
            <a:r>
              <a:rPr lang="en-US" b="1" dirty="0" smtClean="0">
                <a:cs typeface="B Nazanin" pitchFamily="2" charset="-78"/>
              </a:rPr>
              <a:t/>
            </a:r>
            <a:br>
              <a:rPr lang="en-US" b="1" dirty="0" smtClean="0">
                <a:cs typeface="B Nazanin" pitchFamily="2" charset="-78"/>
              </a:rPr>
            </a:br>
            <a:r>
              <a:rPr lang="en-US" b="1" dirty="0" smtClean="0">
                <a:cs typeface="B Nazanin" pitchFamily="2" charset="-78"/>
              </a:rPr>
              <a:t> </a:t>
            </a:r>
          </a:p>
          <a:p>
            <a:pPr algn="r">
              <a:buNone/>
            </a:pPr>
            <a:endParaRPr lang="en-US" b="1" dirty="0">
              <a:cs typeface="B Nazanin" pitchFamily="2" charset="-78"/>
            </a:endParaRPr>
          </a:p>
        </p:txBody>
      </p:sp>
      <p:pic>
        <p:nvPicPr>
          <p:cNvPr id="4" name="Picture 3" descr="6.jpg"/>
          <p:cNvPicPr>
            <a:picLocks noChangeAspect="1"/>
          </p:cNvPicPr>
          <p:nvPr/>
        </p:nvPicPr>
        <p:blipFill>
          <a:blip r:embed="rId2"/>
          <a:stretch>
            <a:fillRect/>
          </a:stretch>
        </p:blipFill>
        <p:spPr>
          <a:xfrm>
            <a:off x="381000" y="1143000"/>
            <a:ext cx="4038600" cy="5138166"/>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ar-SA" b="1" dirty="0" smtClean="0">
                <a:solidFill>
                  <a:srgbClr val="FF0000"/>
                </a:solidFill>
                <a:cs typeface="B Nazanin" pitchFamily="2" charset="-78"/>
              </a:rPr>
              <a:t> بازي</a:t>
            </a:r>
            <a:r>
              <a:rPr lang="fa-IR" b="1" dirty="0" smtClean="0">
                <a:solidFill>
                  <a:srgbClr val="FF0000"/>
                </a:solidFill>
                <a:cs typeface="B Nazanin" pitchFamily="2" charset="-78"/>
              </a:rPr>
              <a:t> و مقررات</a:t>
            </a:r>
            <a:r>
              <a:rPr lang="ar-SA" b="1" dirty="0" smtClean="0">
                <a:solidFill>
                  <a:srgbClr val="FF0000"/>
                </a:solidFill>
                <a:cs typeface="B Nazanin" pitchFamily="2" charset="-78"/>
              </a:rPr>
              <a:t> </a:t>
            </a:r>
            <a:endParaRPr lang="en-US" b="1" dirty="0">
              <a:solidFill>
                <a:srgbClr val="FF0000"/>
              </a:solidFill>
              <a:cs typeface="B Nazanin" pitchFamily="2" charset="-78"/>
            </a:endParaRPr>
          </a:p>
        </p:txBody>
      </p:sp>
      <p:sp>
        <p:nvSpPr>
          <p:cNvPr id="3" name="Content Placeholder 2"/>
          <p:cNvSpPr>
            <a:spLocks noGrp="1"/>
          </p:cNvSpPr>
          <p:nvPr>
            <p:ph sz="quarter" idx="1"/>
          </p:nvPr>
        </p:nvSpPr>
        <p:spPr/>
        <p:txBody>
          <a:bodyPr>
            <a:normAutofit/>
          </a:bodyPr>
          <a:lstStyle/>
          <a:p>
            <a:pPr algn="r" rtl="1">
              <a:buNone/>
            </a:pPr>
            <a:r>
              <a:rPr lang="ar-SA" sz="2800" b="1" dirty="0" smtClean="0">
                <a:cs typeface="B Nazanin" pitchFamily="2" charset="-78"/>
              </a:rPr>
              <a:t>بسکتبال با ويلچر توسط دو تيم 5 نفري بازي مي شود. هدف هر تيم امتيازگيري و گل کردن توپ در سبد حريف و ممانعت از </a:t>
            </a:r>
            <a:endParaRPr lang="en-US" sz="2800" b="1" dirty="0" smtClean="0">
              <a:cs typeface="B Nazanin" pitchFamily="2" charset="-78"/>
            </a:endParaRPr>
          </a:p>
          <a:p>
            <a:pPr algn="r" rtl="1">
              <a:buNone/>
            </a:pPr>
            <a:r>
              <a:rPr lang="ar-SA" sz="2800" b="1" dirty="0" smtClean="0">
                <a:cs typeface="B Nazanin" pitchFamily="2" charset="-78"/>
              </a:rPr>
              <a:t>گل خوردن مي باشد</a:t>
            </a:r>
            <a:r>
              <a:rPr lang="en-US" sz="2800" b="1" dirty="0" smtClean="0">
                <a:cs typeface="B Nazanin" pitchFamily="2" charset="-78"/>
              </a:rPr>
              <a:t>. </a:t>
            </a:r>
          </a:p>
          <a:p>
            <a:pPr algn="r" rtl="1">
              <a:buNone/>
            </a:pPr>
            <a:r>
              <a:rPr lang="ar-SA" sz="2800" b="1" dirty="0" smtClean="0">
                <a:cs typeface="B Nazanin" pitchFamily="2" charset="-78"/>
              </a:rPr>
              <a:t>بازي بسکتبال با ويلچر توسط داوران، داوران ميز و يک نفر ناظر فني، در صورت حضور، کنترل و مديريت مي شود</a:t>
            </a:r>
            <a:r>
              <a:rPr lang="en-US" sz="2800" b="1" dirty="0" smtClean="0">
                <a:cs typeface="B Nazanin" pitchFamily="2" charset="-78"/>
              </a:rPr>
              <a:t>. </a:t>
            </a:r>
          </a:p>
          <a:p>
            <a:pPr algn="r">
              <a:buNone/>
            </a:pPr>
            <a:endParaRPr lang="en-US" sz="2800" b="1" dirty="0">
              <a:cs typeface="B Nazanin" pitchFamily="2" charset="-78"/>
            </a:endParaRPr>
          </a:p>
        </p:txBody>
      </p:sp>
      <p:pic>
        <p:nvPicPr>
          <p:cNvPr id="4" name="Picture 3" descr="imagesCAJ3E81Z.jpg"/>
          <p:cNvPicPr>
            <a:picLocks noChangeAspect="1"/>
          </p:cNvPicPr>
          <p:nvPr/>
        </p:nvPicPr>
        <p:blipFill>
          <a:blip r:embed="rId2"/>
          <a:stretch>
            <a:fillRect/>
          </a:stretch>
        </p:blipFill>
        <p:spPr>
          <a:xfrm>
            <a:off x="304800" y="3997642"/>
            <a:ext cx="2362200" cy="2687003"/>
          </a:xfrm>
          <a:prstGeom prst="rect">
            <a:avLst/>
          </a:prstGeom>
        </p:spPr>
      </p:pic>
      <p:pic>
        <p:nvPicPr>
          <p:cNvPr id="5" name="Picture 4" descr="imagesCASU765C.jpg"/>
          <p:cNvPicPr>
            <a:picLocks noChangeAspect="1"/>
          </p:cNvPicPr>
          <p:nvPr/>
        </p:nvPicPr>
        <p:blipFill>
          <a:blip r:embed="rId3"/>
          <a:stretch>
            <a:fillRect/>
          </a:stretch>
        </p:blipFill>
        <p:spPr>
          <a:xfrm>
            <a:off x="4770459" y="3962400"/>
            <a:ext cx="3545501" cy="2209800"/>
          </a:xfrm>
          <a:prstGeom prst="rect">
            <a:avLst/>
          </a:prstGeom>
        </p:spPr>
      </p:pic>
    </p:spTree>
    <p:extLst>
      <p:ext uri="{BB962C8B-B14F-4D97-AF65-F5344CB8AC3E}">
        <p14:creationId xmlns:p14="http://schemas.microsoft.com/office/powerpoint/2010/main" val="2520484495"/>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28600" y="228600"/>
            <a:ext cx="8686800" cy="6477000"/>
          </a:xfrm>
        </p:spPr>
        <p:txBody>
          <a:bodyPr>
            <a:normAutofit fontScale="77500" lnSpcReduction="20000"/>
          </a:bodyPr>
          <a:lstStyle/>
          <a:p>
            <a:pPr algn="r" rtl="1">
              <a:buNone/>
            </a:pPr>
            <a:r>
              <a:rPr lang="ar-SA" sz="3000" b="1" dirty="0" smtClean="0">
                <a:solidFill>
                  <a:srgbClr val="FF0000"/>
                </a:solidFill>
                <a:cs typeface="B Nazanin" pitchFamily="2" charset="-78"/>
              </a:rPr>
              <a:t>برخورد وتماس بازیکنان با هم</a:t>
            </a:r>
            <a:r>
              <a:rPr lang="en-US" sz="3000" b="1" dirty="0" smtClean="0">
                <a:solidFill>
                  <a:srgbClr val="FF0000"/>
                </a:solidFill>
                <a:cs typeface="B Nazanin" pitchFamily="2" charset="-78"/>
              </a:rPr>
              <a:t>:</a:t>
            </a:r>
          </a:p>
          <a:p>
            <a:pPr algn="r" rtl="1">
              <a:buNone/>
            </a:pPr>
            <a:r>
              <a:rPr lang="en-US" b="1" dirty="0" smtClean="0">
                <a:cs typeface="B Nazanin" pitchFamily="2" charset="-78"/>
              </a:rPr>
              <a:t/>
            </a:r>
            <a:br>
              <a:rPr lang="en-US" b="1" dirty="0" smtClean="0">
                <a:cs typeface="B Nazanin" pitchFamily="2" charset="-78"/>
              </a:rPr>
            </a:br>
            <a:r>
              <a:rPr lang="ar-SA" b="1" dirty="0" smtClean="0">
                <a:cs typeface="B Nazanin" pitchFamily="2" charset="-78"/>
              </a:rPr>
              <a:t>ویلچر بخشی از بازیکن در نظر گرفته می شود . بطورکلی قوانین مربوط به برخوردها و تماس در بسکتبال های عادی( هل دادن ، سد کردن و غیره) برای بسکتبال با ویلچر هم اعمال می شود</a:t>
            </a:r>
            <a:r>
              <a:rPr lang="en-US" b="1" dirty="0" smtClean="0">
                <a:cs typeface="B Nazanin" pitchFamily="2" charset="-78"/>
              </a:rPr>
              <a:t>.</a:t>
            </a:r>
          </a:p>
          <a:p>
            <a:pPr algn="r" rtl="1">
              <a:buNone/>
            </a:pPr>
            <a:r>
              <a:rPr lang="ar-SA" sz="3000" b="1" dirty="0" smtClean="0">
                <a:solidFill>
                  <a:srgbClr val="FF0000"/>
                </a:solidFill>
                <a:cs typeface="B Nazanin" pitchFamily="2" charset="-78"/>
              </a:rPr>
              <a:t>دریبل زدن</a:t>
            </a:r>
            <a:r>
              <a:rPr lang="en-US" sz="3000" b="1" dirty="0" smtClean="0">
                <a:solidFill>
                  <a:srgbClr val="FF0000"/>
                </a:solidFill>
                <a:cs typeface="B Nazanin" pitchFamily="2" charset="-78"/>
              </a:rPr>
              <a:t>:</a:t>
            </a:r>
          </a:p>
          <a:p>
            <a:pPr algn="r" rtl="1">
              <a:buNone/>
            </a:pPr>
            <a:r>
              <a:rPr lang="ar-SA" b="1" dirty="0" smtClean="0">
                <a:cs typeface="B Nazanin" pitchFamily="2" charset="-78"/>
              </a:rPr>
              <a:t>بازیکنی که توپ را در اختیار دارد ، نمی تواند بدون زدن توپ به زمین ، با یک یا دو دست ، حرکت کند . حرکت بیش از دو بار متوالی به این شکل به منزله خطای رانینگ است . اما بازیکن می تواند درست به همان صورتی که در بازیهای بسکتبال یک فرد سالم ، در حین دویدن توپ را به زمین می زند ، ضمن حرکت دادن ویلچر خود به طور همزمان ، توپ را هم به زمین بزند</a:t>
            </a:r>
            <a:r>
              <a:rPr lang="en-US" b="1" dirty="0" smtClean="0">
                <a:cs typeface="B Nazanin" pitchFamily="2" charset="-78"/>
              </a:rPr>
              <a:t>.</a:t>
            </a:r>
            <a:endParaRPr lang="fa-IR" b="1" dirty="0" smtClean="0">
              <a:cs typeface="B Nazanin" pitchFamily="2" charset="-78"/>
            </a:endParaRPr>
          </a:p>
          <a:p>
            <a:pPr algn="r" rtl="1">
              <a:buNone/>
            </a:pPr>
            <a:endParaRPr lang="fa-IR" b="1" dirty="0" smtClean="0">
              <a:cs typeface="B Nazanin" pitchFamily="2" charset="-78"/>
            </a:endParaRPr>
          </a:p>
          <a:p>
            <a:pPr algn="r" rtl="1">
              <a:buNone/>
            </a:pPr>
            <a:endParaRPr lang="fa-IR" b="1" dirty="0" smtClean="0">
              <a:cs typeface="B Nazanin" pitchFamily="2" charset="-78"/>
            </a:endParaRPr>
          </a:p>
          <a:p>
            <a:pPr algn="r" rtl="1">
              <a:buNone/>
            </a:pPr>
            <a:r>
              <a:rPr lang="ar-SA" sz="3000" b="1" dirty="0" smtClean="0">
                <a:solidFill>
                  <a:srgbClr val="FF0000"/>
                </a:solidFill>
                <a:cs typeface="B Nazanin" pitchFamily="2" charset="-78"/>
              </a:rPr>
              <a:t>از دست دادن توپ</a:t>
            </a:r>
            <a:r>
              <a:rPr lang="en-US" sz="3000" b="1" dirty="0" smtClean="0">
                <a:solidFill>
                  <a:srgbClr val="FF0000"/>
                </a:solidFill>
                <a:cs typeface="B Nazanin" pitchFamily="2" charset="-78"/>
              </a:rPr>
              <a:t>:</a:t>
            </a:r>
            <a:r>
              <a:rPr lang="en-US" sz="3000" b="1" dirty="0" smtClean="0">
                <a:solidFill>
                  <a:srgbClr val="FF0000"/>
                </a:solidFill>
                <a:cs typeface="B Nazanin" pitchFamily="2" charset="-78"/>
                <a:hlinkClick r:id="rId2"/>
              </a:rPr>
              <a:t> </a:t>
            </a:r>
            <a:endParaRPr lang="en-US" sz="3000" b="1" dirty="0" smtClean="0">
              <a:solidFill>
                <a:srgbClr val="FF0000"/>
              </a:solidFill>
              <a:cs typeface="B Nazanin" pitchFamily="2" charset="-78"/>
            </a:endParaRPr>
          </a:p>
          <a:p>
            <a:pPr algn="r" rtl="1">
              <a:buNone/>
            </a:pPr>
            <a:r>
              <a:rPr lang="en-US" b="1" dirty="0" smtClean="0">
                <a:cs typeface="B Nazanin" pitchFamily="2" charset="-78"/>
              </a:rPr>
              <a:t/>
            </a:r>
            <a:br>
              <a:rPr lang="en-US" b="1" dirty="0" smtClean="0">
                <a:cs typeface="B Nazanin" pitchFamily="2" charset="-78"/>
              </a:rPr>
            </a:br>
            <a:r>
              <a:rPr lang="ar-SA" b="1" dirty="0" smtClean="0">
                <a:cs typeface="B Nazanin" pitchFamily="2" charset="-78"/>
              </a:rPr>
              <a:t>اگر بازیکنی که توپ را در اختیار دارد ، در صورت هر گونه تماس فیزیکی با زمین یا خم کردن ویلچر خود به سمت عقب تا جائی که چرخهای ایمنی آن (چرخهای مخصوص ضد واژگونی ویلچر به عقب ) به زمین برسد ، خطا محسوب شده و طبق قوانین مسابقه ، باید توپ به تیم دیگر داده شود</a:t>
            </a:r>
            <a:r>
              <a:rPr lang="en-US" b="1" dirty="0" smtClean="0">
                <a:cs typeface="B Nazanin" pitchFamily="2" charset="-78"/>
              </a:rPr>
              <a:t> .</a:t>
            </a:r>
          </a:p>
          <a:p>
            <a:pPr algn="r">
              <a:buNone/>
            </a:pPr>
            <a:endParaRPr lang="en-US" b="1" dirty="0" smtClean="0">
              <a:cs typeface="B Nazanin" pitchFamily="2" charset="-78"/>
            </a:endParaRPr>
          </a:p>
          <a:p>
            <a:pPr algn="r">
              <a:buNone/>
            </a:pPr>
            <a:endParaRPr lang="en-US" b="1" dirty="0" smtClean="0">
              <a:cs typeface="B Nazanin" pitchFamily="2" charset="-78"/>
            </a:endParaRPr>
          </a:p>
          <a:p>
            <a:pPr algn="r" rtl="1">
              <a:buNone/>
            </a:pPr>
            <a:endParaRPr lang="en-US" b="1" dirty="0" smtClean="0">
              <a:cs typeface="B Nazanin" pitchFamily="2" charset="-78"/>
            </a:endParaRPr>
          </a:p>
          <a:p>
            <a:pPr algn="r">
              <a:buNone/>
            </a:pPr>
            <a:endParaRPr lang="en-US" b="1" dirty="0" smtClean="0">
              <a:cs typeface="B Nazanin" pitchFamily="2" charset="-78"/>
            </a:endParaRPr>
          </a:p>
          <a:p>
            <a:pPr algn="r">
              <a:buNone/>
            </a:pPr>
            <a:endParaRPr lang="en-US" b="1" dirty="0">
              <a:cs typeface="B Nazanin" pitchFamily="2" charset="-78"/>
            </a:endParaRPr>
          </a:p>
        </p:txBody>
      </p:sp>
      <p:pic>
        <p:nvPicPr>
          <p:cNvPr id="4" name="Picture 3" descr="http://aks.roshd.ir/photos/34.10178.medium.aspx">
            <a:hlinkClick r:id="rId3"/>
          </p:cNvPr>
          <p:cNvPicPr/>
          <p:nvPr/>
        </p:nvPicPr>
        <p:blipFill>
          <a:blip r:embed="rId4"/>
          <a:srcRect/>
          <a:stretch>
            <a:fillRect/>
          </a:stretch>
        </p:blipFill>
        <p:spPr bwMode="auto">
          <a:xfrm>
            <a:off x="1905000" y="3352800"/>
            <a:ext cx="2133600" cy="160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200400" y="381000"/>
            <a:ext cx="5638800" cy="6248400"/>
          </a:xfrm>
        </p:spPr>
        <p:txBody>
          <a:bodyPr>
            <a:normAutofit fontScale="92500" lnSpcReduction="10000"/>
          </a:bodyPr>
          <a:lstStyle/>
          <a:p>
            <a:pPr algn="r" rtl="1">
              <a:buNone/>
            </a:pPr>
            <a:r>
              <a:rPr lang="ar-SA" sz="3200" b="1" dirty="0" smtClean="0">
                <a:solidFill>
                  <a:srgbClr val="FF0000"/>
                </a:solidFill>
                <a:cs typeface="B Nazanin" pitchFamily="2" charset="-78"/>
              </a:rPr>
              <a:t>خطای استفاده از بدن</a:t>
            </a:r>
            <a:r>
              <a:rPr lang="en-US" sz="3200" b="1" dirty="0" smtClean="0">
                <a:solidFill>
                  <a:srgbClr val="FF0000"/>
                </a:solidFill>
                <a:cs typeface="B Nazanin" pitchFamily="2" charset="-78"/>
              </a:rPr>
              <a:t>:</a:t>
            </a:r>
          </a:p>
          <a:p>
            <a:pPr algn="r" rtl="1">
              <a:buNone/>
            </a:pPr>
            <a:r>
              <a:rPr lang="en-US" b="1" dirty="0" smtClean="0">
                <a:cs typeface="B Nazanin" pitchFamily="2" charset="-78"/>
              </a:rPr>
              <a:t/>
            </a:r>
            <a:br>
              <a:rPr lang="en-US" b="1" dirty="0" smtClean="0">
                <a:cs typeface="B Nazanin" pitchFamily="2" charset="-78"/>
              </a:rPr>
            </a:br>
            <a:r>
              <a:rPr lang="ar-SA" b="1" dirty="0" smtClean="0">
                <a:cs typeface="B Nazanin" pitchFamily="2" charset="-78"/>
              </a:rPr>
              <a:t>با توجه به اینکه علل ناتوانی و علائم آن (درجه ناتوانی ) در میان شرکت کنندگان متفاوت است ، یکی از قوانین اصلی مسابقه ، حفظ دائم حالت نشسته روی ویلچر در همه زمان ها و عدم استفاده از توانائی پا و یا درگیر نمودن پا برای بهره ی فیزیکی روی حریف ، با جدیت زیر نظر داوران قرار خواهد داشت . تخلف از قوانین بسکتبال با ویلچر ( ری باند ، جهش توپ ، و غیره) به منزله ی استفاده ی نادرست از بدن محسوب می شود . طبق قوانین بسکتبال با ویلچر با انجام سه بار خطاهای این چنینی بازیکنان ، ضمن توقف ادامه بازی ، فرصت دو پرتاب آزاد به تیم حریف داده خواهد شد </a:t>
            </a:r>
            <a:endParaRPr lang="en-US" b="1" dirty="0" smtClean="0">
              <a:cs typeface="B Nazanin" pitchFamily="2" charset="-78"/>
            </a:endParaRPr>
          </a:p>
          <a:p>
            <a:pPr algn="r">
              <a:buNone/>
            </a:pPr>
            <a:endParaRPr lang="en-US" b="1" dirty="0" smtClean="0">
              <a:cs typeface="B Nazanin" pitchFamily="2" charset="-78"/>
            </a:endParaRPr>
          </a:p>
          <a:p>
            <a:pPr algn="r">
              <a:buNone/>
            </a:pPr>
            <a:endParaRPr lang="en-US" b="1" dirty="0">
              <a:cs typeface="B Nazanin" pitchFamily="2" charset="-78"/>
            </a:endParaRPr>
          </a:p>
        </p:txBody>
      </p:sp>
      <p:pic>
        <p:nvPicPr>
          <p:cNvPr id="4" name="yui_3_5_1_5_1376950598843_531" descr="http://static2.bigstockphoto.com/thumbs/3/5/2/large2/2532833.jpg"/>
          <p:cNvPicPr/>
          <p:nvPr/>
        </p:nvPicPr>
        <p:blipFill>
          <a:blip r:embed="rId2"/>
          <a:srcRect/>
          <a:stretch>
            <a:fillRect/>
          </a:stretch>
        </p:blipFill>
        <p:spPr bwMode="auto">
          <a:xfrm>
            <a:off x="152401" y="838200"/>
            <a:ext cx="3124200" cy="556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a:xfrm>
            <a:off x="539552" y="1916832"/>
            <a:ext cx="7884368" cy="4560168"/>
          </a:xfrm>
        </p:spPr>
        <p:txBody>
          <a:bodyPr>
            <a:normAutofit/>
          </a:bodyPr>
          <a:lstStyle/>
          <a:p>
            <a:pPr algn="r" rtl="1">
              <a:buNone/>
            </a:pPr>
            <a:r>
              <a:rPr lang="fa-IR" sz="4400" b="1" dirty="0" smtClean="0">
                <a:cs typeface="B Nazanin" pitchFamily="2" charset="-78"/>
              </a:rPr>
              <a:t>3ثانیه....</a:t>
            </a:r>
            <a:endParaRPr lang="en-US" sz="4400" b="1" dirty="0" smtClean="0">
              <a:cs typeface="B Nazanin" pitchFamily="2" charset="-78"/>
            </a:endParaRPr>
          </a:p>
          <a:p>
            <a:pPr algn="r" rtl="1">
              <a:buNone/>
            </a:pPr>
            <a:r>
              <a:rPr lang="ar-SA" sz="2800" b="1" dirty="0" smtClean="0">
                <a:cs typeface="B Nazanin" pitchFamily="2" charset="-78"/>
              </a:rPr>
              <a:t>بازيکن نبايد به هنگام حمله و حضور در زمين حريف بيش از سه ثانيه متوالي در منطقه 3 ثانيه حريف، توپ زنده راباقي بماند</a:t>
            </a:r>
            <a:r>
              <a:rPr lang="en-US" sz="2800" b="1" dirty="0" smtClean="0">
                <a:cs typeface="B Nazanin" pitchFamily="2" charset="-78"/>
              </a:rPr>
              <a:t>. </a:t>
            </a:r>
          </a:p>
          <a:p>
            <a:pPr algn="r" rtl="1">
              <a:buNone/>
            </a:pPr>
            <a:r>
              <a:rPr lang="ar-SA" sz="2800" b="1" dirty="0" smtClean="0">
                <a:cs typeface="B Nazanin" pitchFamily="2" charset="-78"/>
              </a:rPr>
              <a:t>بازيکن زماني بيرون از منطقه 3 ثانيه تلقي مي شود که تمامي چرخهاي ويلچر حتي چرخ کوچک عقب کاملا خارج</a:t>
            </a:r>
            <a:r>
              <a:rPr lang="fa-IR" sz="2800" b="1" dirty="0" smtClean="0">
                <a:cs typeface="B Nazanin" pitchFamily="2" charset="-78"/>
              </a:rPr>
              <a:t> </a:t>
            </a:r>
            <a:r>
              <a:rPr lang="ar-SA" sz="2800" b="1" dirty="0" smtClean="0">
                <a:cs typeface="B Nazanin" pitchFamily="2" charset="-78"/>
              </a:rPr>
              <a:t>از خطوط منطقه 3 ثانيه باشد</a:t>
            </a:r>
            <a:endParaRPr lang="en-US" sz="2800" b="1" dirty="0" smtClean="0">
              <a:cs typeface="B Nazanin" pitchFamily="2" charset="-78"/>
            </a:endParaRPr>
          </a:p>
          <a:p>
            <a:endParaRPr lang="en-US" sz="2800" dirty="0"/>
          </a:p>
        </p:txBody>
      </p:sp>
    </p:spTree>
    <p:extLst>
      <p:ext uri="{BB962C8B-B14F-4D97-AF65-F5344CB8AC3E}">
        <p14:creationId xmlns:p14="http://schemas.microsoft.com/office/powerpoint/2010/main" val="2258266036"/>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52400" y="152400"/>
            <a:ext cx="8763000" cy="6553200"/>
          </a:xfrm>
        </p:spPr>
        <p:txBody>
          <a:bodyPr>
            <a:normAutofit fontScale="92500" lnSpcReduction="10000"/>
          </a:bodyPr>
          <a:lstStyle/>
          <a:p>
            <a:pPr algn="r" rtl="1">
              <a:buNone/>
            </a:pPr>
            <a:r>
              <a:rPr lang="ar-SA" b="1" dirty="0" smtClean="0">
                <a:solidFill>
                  <a:srgbClr val="FF0000"/>
                </a:solidFill>
                <a:cs typeface="B Nazanin" pitchFamily="2" charset="-78"/>
              </a:rPr>
              <a:t>بلند کردن و بالا بردن چرخ هاي عقب از روي زمين</a:t>
            </a:r>
            <a:r>
              <a:rPr lang="en-US" b="1" dirty="0" smtClean="0">
                <a:solidFill>
                  <a:srgbClr val="FF0000"/>
                </a:solidFill>
                <a:cs typeface="B Nazanin" pitchFamily="2" charset="-78"/>
              </a:rPr>
              <a:t> </a:t>
            </a:r>
          </a:p>
          <a:p>
            <a:pPr algn="r" rtl="1">
              <a:buNone/>
            </a:pPr>
            <a:r>
              <a:rPr lang="en-US" b="1" dirty="0" smtClean="0">
                <a:solidFill>
                  <a:srgbClr val="FF0000"/>
                </a:solidFill>
                <a:cs typeface="B Nazanin" pitchFamily="2" charset="-78"/>
              </a:rPr>
              <a:t>– (lifting) </a:t>
            </a:r>
            <a:r>
              <a:rPr lang="ar-SA" b="1" dirty="0" smtClean="0">
                <a:solidFill>
                  <a:srgbClr val="FF0000"/>
                </a:solidFill>
                <a:cs typeface="B Nazanin" pitchFamily="2" charset="-78"/>
              </a:rPr>
              <a:t>بلند شدن</a:t>
            </a:r>
            <a:r>
              <a:rPr lang="en-US" b="1" dirty="0" smtClean="0">
                <a:solidFill>
                  <a:srgbClr val="FF0000"/>
                </a:solidFill>
                <a:cs typeface="B Nazanin" pitchFamily="2" charset="-78"/>
              </a:rPr>
              <a:t> </a:t>
            </a:r>
          </a:p>
          <a:p>
            <a:pPr algn="r" rtl="1">
              <a:buNone/>
            </a:pPr>
            <a:r>
              <a:rPr lang="ar-SA" b="1" dirty="0" smtClean="0">
                <a:cs typeface="B Nazanin" pitchFamily="2" charset="-78"/>
              </a:rPr>
              <a:t>عمل "بلند شدن" يعني آن که ورزشکار براي کسب برتري ناعادلانه، باسن خود را به گونه اي از روي نشيمنگاه</a:t>
            </a:r>
            <a:r>
              <a:rPr lang="fa-IR" b="1" dirty="0" smtClean="0">
                <a:cs typeface="B Nazanin" pitchFamily="2" charset="-78"/>
              </a:rPr>
              <a:t> </a:t>
            </a:r>
            <a:r>
              <a:rPr lang="ar-SA" b="1" dirty="0" smtClean="0">
                <a:cs typeface="B Nazanin" pitchFamily="2" charset="-78"/>
              </a:rPr>
              <a:t>ويلچر بلند کند که دو طرف باسن با سطح نشيمنگاه يا تشک تماس نداشته باشد</a:t>
            </a:r>
            <a:r>
              <a:rPr lang="en-US" b="1" dirty="0" smtClean="0">
                <a:cs typeface="B Nazanin" pitchFamily="2" charset="-78"/>
              </a:rPr>
              <a:t>. </a:t>
            </a:r>
          </a:p>
          <a:p>
            <a:pPr algn="r" rtl="1">
              <a:buNone/>
            </a:pPr>
            <a:r>
              <a:rPr lang="ar-SA" b="1" dirty="0" smtClean="0">
                <a:cs typeface="B Nazanin" pitchFamily="2" charset="-78"/>
              </a:rPr>
              <a:t>بازيکن نبايد براي شوت، ريباند، پاس، يا سد کردن توپ حريف و يا دريافت پاس و ممانعت از توپ دزدي از سوي حريف، از</a:t>
            </a:r>
            <a:r>
              <a:rPr lang="en-US" b="1" dirty="0" smtClean="0">
                <a:cs typeface="B Nazanin" pitchFamily="2" charset="-78"/>
              </a:rPr>
              <a:t> </a:t>
            </a:r>
            <a:r>
              <a:rPr lang="ar-SA" b="1" dirty="0" smtClean="0">
                <a:cs typeface="B Nazanin" pitchFamily="2" charset="-78"/>
              </a:rPr>
              <a:t>روي ويلچر خود بلند شود</a:t>
            </a:r>
            <a:endParaRPr lang="fa-IR" b="1" dirty="0" smtClean="0">
              <a:cs typeface="B Nazanin" pitchFamily="2" charset="-78"/>
            </a:endParaRPr>
          </a:p>
          <a:p>
            <a:pPr algn="r" rtl="1">
              <a:buNone/>
            </a:pPr>
            <a:endParaRPr lang="fa-IR" b="1" dirty="0" smtClean="0">
              <a:cs typeface="B Nazanin" pitchFamily="2" charset="-78"/>
            </a:endParaRPr>
          </a:p>
          <a:p>
            <a:pPr algn="r" rtl="1">
              <a:buNone/>
            </a:pPr>
            <a:r>
              <a:rPr lang="ar-SA" sz="2800" b="1" dirty="0" smtClean="0">
                <a:solidFill>
                  <a:srgbClr val="FF0000"/>
                </a:solidFill>
                <a:cs typeface="B Nazanin" pitchFamily="2" charset="-78"/>
              </a:rPr>
              <a:t>جريمه</a:t>
            </a:r>
            <a:r>
              <a:rPr lang="en-US" sz="2800" b="1" dirty="0" smtClean="0">
                <a:solidFill>
                  <a:srgbClr val="FF0000"/>
                </a:solidFill>
                <a:cs typeface="B Nazanin" pitchFamily="2" charset="-78"/>
              </a:rPr>
              <a:t> </a:t>
            </a:r>
          </a:p>
          <a:p>
            <a:pPr algn="r" rtl="1">
              <a:buNone/>
            </a:pPr>
            <a:r>
              <a:rPr lang="ar-SA" sz="2800" b="1" dirty="0" smtClean="0">
                <a:cs typeface="B Nazanin" pitchFamily="2" charset="-78"/>
              </a:rPr>
              <a:t>خطاي ليفت عليه فرد خاطي اعلام خواهد شد. </a:t>
            </a:r>
            <a:endParaRPr lang="en-US" sz="2800" b="1" dirty="0" smtClean="0">
              <a:cs typeface="B Nazanin" pitchFamily="2" charset="-78"/>
            </a:endParaRPr>
          </a:p>
          <a:p>
            <a:pPr algn="r" rtl="1">
              <a:buNone/>
            </a:pPr>
            <a:r>
              <a:rPr lang="ar-SA" sz="2800" b="1" dirty="0" smtClean="0">
                <a:cs typeface="B Nazanin" pitchFamily="2" charset="-78"/>
              </a:rPr>
              <a:t>بازي با يک پاس شروع مجدد توسط حريف، مجددا از سر گرفته خواهد شد و اين پاس بايد از نزديک ترين جايي که خطا</a:t>
            </a:r>
            <a:r>
              <a:rPr lang="en-US" sz="2800" b="1" dirty="0" smtClean="0">
                <a:cs typeface="B Nazanin" pitchFamily="2" charset="-78"/>
              </a:rPr>
              <a:t> </a:t>
            </a:r>
          </a:p>
          <a:p>
            <a:pPr algn="r" rtl="1">
              <a:buNone/>
            </a:pPr>
            <a:r>
              <a:rPr lang="ar-SA" sz="2800" b="1" dirty="0" smtClean="0">
                <a:cs typeface="B Nazanin" pitchFamily="2" charset="-78"/>
              </a:rPr>
              <a:t>صورت گرفته انجام شود، مگر آن که اين خطا به هنگام تلاش براي سد کردن يک پرتاب اتفاق افتاده باشد</a:t>
            </a:r>
            <a:r>
              <a:rPr lang="en-US" sz="2800" b="1" dirty="0" smtClean="0">
                <a:cs typeface="B Nazanin" pitchFamily="2" charset="-78"/>
              </a:rPr>
              <a:t>. </a:t>
            </a:r>
          </a:p>
          <a:p>
            <a:pPr algn="r" rtl="1">
              <a:buNone/>
            </a:pPr>
            <a:endParaRPr lang="en-US" b="1" dirty="0">
              <a:cs typeface="B Nazanin" pitchFamily="2" charset="-78"/>
            </a:endParaRPr>
          </a:p>
        </p:txBody>
      </p:sp>
      <p:pic>
        <p:nvPicPr>
          <p:cNvPr id="4" name="Picture 3" descr="ll.jpg"/>
          <p:cNvPicPr>
            <a:picLocks noChangeAspect="1"/>
          </p:cNvPicPr>
          <p:nvPr/>
        </p:nvPicPr>
        <p:blipFill>
          <a:blip r:embed="rId2"/>
          <a:stretch>
            <a:fillRect/>
          </a:stretch>
        </p:blipFill>
        <p:spPr>
          <a:xfrm rot="616886">
            <a:off x="802451" y="3166534"/>
            <a:ext cx="1457624" cy="1438275"/>
          </a:xfrm>
          <a:prstGeom prst="rect">
            <a:avLst/>
          </a:prstGeom>
        </p:spPr>
      </p:pic>
    </p:spTree>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819400" y="152400"/>
            <a:ext cx="6096000" cy="4419600"/>
          </a:xfrm>
        </p:spPr>
        <p:txBody>
          <a:bodyPr>
            <a:noAutofit/>
          </a:bodyPr>
          <a:lstStyle/>
          <a:p>
            <a:pPr algn="r" rtl="1">
              <a:buNone/>
            </a:pPr>
            <a:r>
              <a:rPr lang="ar-SA" sz="3200" b="1" dirty="0" smtClean="0">
                <a:solidFill>
                  <a:srgbClr val="FF0000"/>
                </a:solidFill>
                <a:cs typeface="B Nazanin" pitchFamily="2" charset="-78"/>
              </a:rPr>
              <a:t>خطاي طرفين (دوبل</a:t>
            </a:r>
            <a:r>
              <a:rPr lang="fa-IR" sz="3200" b="1" dirty="0" smtClean="0">
                <a:solidFill>
                  <a:srgbClr val="FF0000"/>
                </a:solidFill>
                <a:cs typeface="B Nazanin" pitchFamily="2" charset="-78"/>
              </a:rPr>
              <a:t>)</a:t>
            </a:r>
            <a:endParaRPr lang="en-US" sz="3200" b="1" dirty="0" smtClean="0">
              <a:solidFill>
                <a:srgbClr val="FF0000"/>
              </a:solidFill>
              <a:cs typeface="B Nazanin" pitchFamily="2" charset="-78"/>
            </a:endParaRPr>
          </a:p>
          <a:p>
            <a:pPr algn="r" rtl="1">
              <a:buNone/>
            </a:pPr>
            <a:r>
              <a:rPr lang="en-US" sz="2000" b="1" dirty="0" smtClean="0">
                <a:cs typeface="B Nazanin" pitchFamily="2" charset="-78"/>
              </a:rPr>
              <a:t> </a:t>
            </a:r>
          </a:p>
          <a:p>
            <a:pPr algn="r" rtl="1">
              <a:buNone/>
            </a:pPr>
            <a:r>
              <a:rPr lang="ar-SA" sz="2000" b="1" dirty="0" smtClean="0">
                <a:cs typeface="B Nazanin" pitchFamily="2" charset="-78"/>
              </a:rPr>
              <a:t>خطاي طرفين وضعيتي است که دو بازيکن حريف تقريبا در يک زمان روي همديگر مرتکب خطا شوند. </a:t>
            </a:r>
            <a:endParaRPr lang="en-US" sz="2000" b="1" dirty="0" smtClean="0">
              <a:cs typeface="B Nazanin" pitchFamily="2" charset="-78"/>
            </a:endParaRPr>
          </a:p>
          <a:p>
            <a:pPr algn="r" rtl="1">
              <a:buNone/>
            </a:pPr>
            <a:r>
              <a:rPr lang="ar-SA" sz="2000" b="1" dirty="0" smtClean="0">
                <a:cs typeface="B Nazanin" pitchFamily="2" charset="-78"/>
              </a:rPr>
              <a:t>جريمه</a:t>
            </a:r>
            <a:r>
              <a:rPr lang="en-US" sz="2000" b="1" dirty="0" smtClean="0">
                <a:cs typeface="B Nazanin" pitchFamily="2" charset="-78"/>
              </a:rPr>
              <a:t> </a:t>
            </a:r>
          </a:p>
          <a:p>
            <a:pPr algn="r" rtl="1">
              <a:buNone/>
            </a:pPr>
            <a:r>
              <a:rPr lang="ar-SA" sz="2000" b="1" dirty="0" smtClean="0">
                <a:cs typeface="B Nazanin" pitchFamily="2" charset="-78"/>
              </a:rPr>
              <a:t>خطاي شخصي براي هر کدام از بازيکنان خاطي اعلام و هيچگونه پرتاپ پنالتي به هيچ يک از تيم ها داده نخواهد شد و بازي</a:t>
            </a:r>
            <a:r>
              <a:rPr lang="en-US" sz="2000" b="1" dirty="0" smtClean="0">
                <a:cs typeface="B Nazanin" pitchFamily="2" charset="-78"/>
              </a:rPr>
              <a:t> </a:t>
            </a:r>
            <a:r>
              <a:rPr lang="ar-SA" sz="2000" b="1" dirty="0" smtClean="0">
                <a:cs typeface="B Nazanin" pitchFamily="2" charset="-78"/>
              </a:rPr>
              <a:t>به شرح ذيل دنبال مي شود</a:t>
            </a:r>
            <a:r>
              <a:rPr lang="en-US" sz="2000" b="1" dirty="0" smtClean="0">
                <a:cs typeface="B Nazanin" pitchFamily="2" charset="-78"/>
              </a:rPr>
              <a:t>: </a:t>
            </a:r>
          </a:p>
          <a:p>
            <a:pPr algn="r" rtl="1">
              <a:buNone/>
            </a:pPr>
            <a:r>
              <a:rPr lang="ar-SA" sz="2000" b="1" dirty="0" smtClean="0">
                <a:cs typeface="B Nazanin" pitchFamily="2" charset="-78"/>
              </a:rPr>
              <a:t>اگر تقريبا همزمان با خطا</a:t>
            </a:r>
            <a:r>
              <a:rPr lang="en-US" sz="2000" b="1" dirty="0" smtClean="0">
                <a:cs typeface="B Nazanin" pitchFamily="2" charset="-78"/>
              </a:rPr>
              <a:t> </a:t>
            </a:r>
            <a:r>
              <a:rPr lang="ar-SA" sz="2000" b="1" dirty="0" smtClean="0">
                <a:cs typeface="B Nazanin" pitchFamily="2" charset="-78"/>
              </a:rPr>
              <a:t>گل به ثمر رسد، ضمن قبول گل، توپ براي شروع مجدد بازي به تيمي که گل خورده از پشت خط انتهايي واگذار</a:t>
            </a:r>
            <a:r>
              <a:rPr lang="en-US" sz="2000" b="1" dirty="0" smtClean="0">
                <a:cs typeface="B Nazanin" pitchFamily="2" charset="-78"/>
              </a:rPr>
              <a:t> . </a:t>
            </a:r>
            <a:r>
              <a:rPr lang="ar-SA" sz="2000" b="1" dirty="0" smtClean="0">
                <a:cs typeface="B Nazanin" pitchFamily="2" charset="-78"/>
              </a:rPr>
              <a:t>ميگردد</a:t>
            </a:r>
            <a:r>
              <a:rPr lang="en-US" sz="2000" b="1" dirty="0" smtClean="0">
                <a:cs typeface="B Nazanin" pitchFamily="2" charset="-78"/>
              </a:rPr>
              <a:t>. </a:t>
            </a:r>
          </a:p>
          <a:p>
            <a:pPr algn="r" rtl="1">
              <a:buNone/>
            </a:pPr>
            <a:r>
              <a:rPr lang="ar-SA" sz="2000" b="1" dirty="0" smtClean="0">
                <a:cs typeface="B Nazanin" pitchFamily="2" charset="-78"/>
              </a:rPr>
              <a:t>اگر کنترل توپ را تيمي در اختيار داشت توپ براي شروع مجدد به همان تيم و از بيرون خط اوت از نزديکترين محل</a:t>
            </a:r>
            <a:r>
              <a:rPr lang="en-US" sz="2000" b="1" dirty="0" smtClean="0">
                <a:cs typeface="B Nazanin" pitchFamily="2" charset="-78"/>
              </a:rPr>
              <a:t> </a:t>
            </a:r>
            <a:r>
              <a:rPr lang="ar-SA" sz="2000" b="1" dirty="0" smtClean="0">
                <a:cs typeface="B Nazanin" pitchFamily="2" charset="-78"/>
              </a:rPr>
              <a:t>خطا واگذار خواهد شد</a:t>
            </a:r>
            <a:r>
              <a:rPr lang="en-US" sz="2000" b="1" dirty="0" smtClean="0">
                <a:cs typeface="B Nazanin" pitchFamily="2" charset="-78"/>
              </a:rPr>
              <a:t>. </a:t>
            </a:r>
          </a:p>
          <a:p>
            <a:pPr algn="r" rtl="1">
              <a:buNone/>
            </a:pPr>
            <a:r>
              <a:rPr lang="ar-SA" sz="2000" b="1" dirty="0" smtClean="0">
                <a:cs typeface="B Nazanin" pitchFamily="2" charset="-78"/>
              </a:rPr>
              <a:t>اگر هيچکدام از تيمها کنترل توپ را در اختيار نداشتند ، وضعيت بين الطرفين بوجود آمده و براي شروع مجدد از</a:t>
            </a:r>
            <a:r>
              <a:rPr lang="en-US" sz="2000" b="1" dirty="0" smtClean="0">
                <a:cs typeface="B Nazanin" pitchFamily="2" charset="-78"/>
              </a:rPr>
              <a:t> . </a:t>
            </a:r>
            <a:r>
              <a:rPr lang="ar-SA" sz="2000" b="1" dirty="0" smtClean="0">
                <a:cs typeface="B Nazanin" pitchFamily="2" charset="-78"/>
              </a:rPr>
              <a:t>مالکيت نوبتي استفاده خواهد شد</a:t>
            </a:r>
            <a:r>
              <a:rPr lang="en-US" sz="2000" b="1" dirty="0" smtClean="0">
                <a:cs typeface="B Nazanin" pitchFamily="2" charset="-78"/>
              </a:rPr>
              <a:t>. </a:t>
            </a:r>
          </a:p>
          <a:p>
            <a:pPr algn="r" rtl="1">
              <a:buNone/>
            </a:pPr>
            <a:r>
              <a:rPr lang="en-US" sz="2000" b="1" dirty="0" smtClean="0">
                <a:cs typeface="B Nazanin" pitchFamily="2" charset="-78"/>
              </a:rPr>
              <a:t>.</a:t>
            </a:r>
          </a:p>
          <a:p>
            <a:pPr algn="r" rtl="1">
              <a:buNone/>
            </a:pPr>
            <a:r>
              <a:rPr lang="en-US" sz="2000" b="1" dirty="0" smtClean="0">
                <a:cs typeface="B Nazanin" pitchFamily="2" charset="-78"/>
              </a:rPr>
              <a:t/>
            </a:r>
            <a:br>
              <a:rPr lang="en-US" sz="2000" b="1" dirty="0" smtClean="0">
                <a:cs typeface="B Nazanin" pitchFamily="2" charset="-78"/>
              </a:rPr>
            </a:br>
            <a:r>
              <a:rPr lang="en-US" sz="2000" b="1" dirty="0" smtClean="0">
                <a:cs typeface="B Nazanin" pitchFamily="2" charset="-78"/>
              </a:rPr>
              <a:t> </a:t>
            </a:r>
          </a:p>
          <a:p>
            <a:pPr algn="r" rtl="1">
              <a:buNone/>
            </a:pPr>
            <a:r>
              <a:rPr lang="en-US" sz="2000" b="1" dirty="0" smtClean="0">
                <a:cs typeface="B Nazanin" pitchFamily="2" charset="-78"/>
              </a:rPr>
              <a:t>57 </a:t>
            </a:r>
          </a:p>
          <a:p>
            <a:pPr algn="r">
              <a:buNone/>
            </a:pPr>
            <a:endParaRPr lang="en-US" sz="2000" b="1" dirty="0">
              <a:cs typeface="B Nazanin" pitchFamily="2" charset="-78"/>
            </a:endParaRPr>
          </a:p>
        </p:txBody>
      </p:sp>
      <p:pic>
        <p:nvPicPr>
          <p:cNvPr id="7" name="Picture 6" descr="]]]].jpg"/>
          <p:cNvPicPr>
            <a:picLocks noChangeAspect="1"/>
          </p:cNvPicPr>
          <p:nvPr/>
        </p:nvPicPr>
        <p:blipFill>
          <a:blip r:embed="rId2"/>
          <a:stretch>
            <a:fillRect/>
          </a:stretch>
        </p:blipFill>
        <p:spPr>
          <a:xfrm>
            <a:off x="304800" y="4114800"/>
            <a:ext cx="2514601" cy="2209800"/>
          </a:xfrm>
          <a:prstGeom prst="rect">
            <a:avLst/>
          </a:prstGeom>
          <a:ln w="228600" cap="sq" cmpd="thickThin">
            <a:solidFill>
              <a:srgbClr val="000000"/>
            </a:solidFill>
            <a:prstDash val="solid"/>
            <a:miter lim="800000"/>
          </a:ln>
          <a:effectLst>
            <a:innerShdw blurRad="76200">
              <a:srgbClr val="000000"/>
            </a:innerShdw>
          </a:effectLst>
        </p:spPr>
      </p:pic>
      <p:pic>
        <p:nvPicPr>
          <p:cNvPr id="5" name="Picture 4" descr="http://aks.roshd.ir/photos/34.10179.medium.aspx">
            <a:hlinkClick r:id="rId3"/>
          </p:cNvPr>
          <p:cNvPicPr/>
          <p:nvPr/>
        </p:nvPicPr>
        <p:blipFill>
          <a:blip r:embed="rId4"/>
          <a:srcRect/>
          <a:stretch>
            <a:fillRect/>
          </a:stretch>
        </p:blipFill>
        <p:spPr bwMode="auto">
          <a:xfrm>
            <a:off x="228600" y="152400"/>
            <a:ext cx="2286000" cy="23622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495800" y="304800"/>
            <a:ext cx="4191000" cy="6019800"/>
          </a:xfrm>
        </p:spPr>
        <p:txBody>
          <a:bodyPr>
            <a:normAutofit fontScale="92500" lnSpcReduction="20000"/>
          </a:bodyPr>
          <a:lstStyle/>
          <a:p>
            <a:pPr algn="r" rtl="1">
              <a:buNone/>
            </a:pPr>
            <a:r>
              <a:rPr lang="ar-SA" sz="2800" b="1" dirty="0" smtClean="0">
                <a:solidFill>
                  <a:srgbClr val="FF0000"/>
                </a:solidFill>
                <a:cs typeface="B Nazanin" pitchFamily="2" charset="-78"/>
              </a:rPr>
              <a:t>افتادن بازیکن از روی ویلچر</a:t>
            </a:r>
            <a:r>
              <a:rPr lang="en-US" sz="2800" b="1" dirty="0" smtClean="0">
                <a:solidFill>
                  <a:srgbClr val="FF0000"/>
                </a:solidFill>
                <a:cs typeface="B Nazanin" pitchFamily="2" charset="-78"/>
              </a:rPr>
              <a:t>:</a:t>
            </a:r>
            <a:r>
              <a:rPr lang="en-US" sz="2800" b="1" dirty="0" smtClean="0">
                <a:solidFill>
                  <a:srgbClr val="FF0000"/>
                </a:solidFill>
                <a:cs typeface="B Nazanin" pitchFamily="2" charset="-78"/>
                <a:hlinkClick r:id="rId2"/>
              </a:rPr>
              <a:t> </a:t>
            </a:r>
            <a:endParaRPr lang="en-US" sz="2800" b="1" dirty="0" smtClean="0">
              <a:solidFill>
                <a:srgbClr val="FF0000"/>
              </a:solidFill>
              <a:cs typeface="B Nazanin" pitchFamily="2" charset="-78"/>
            </a:endParaRPr>
          </a:p>
          <a:p>
            <a:pPr algn="r" rtl="1">
              <a:buNone/>
            </a:pPr>
            <a:r>
              <a:rPr lang="en-US" dirty="0" smtClean="0">
                <a:cs typeface="B Nazanin" pitchFamily="2" charset="-78"/>
              </a:rPr>
              <a:t/>
            </a:r>
            <a:br>
              <a:rPr lang="en-US" dirty="0" smtClean="0">
                <a:cs typeface="B Nazanin" pitchFamily="2" charset="-78"/>
              </a:rPr>
            </a:br>
            <a:r>
              <a:rPr lang="ar-SA" b="1" dirty="0" smtClean="0">
                <a:cs typeface="B Nazanin" pitchFamily="2" charset="-78"/>
              </a:rPr>
              <a:t>اگر بازیکنی در طول جریان بازی از روی ویلچر خود بیافتد ، در صورتی که خطری او را تهدید کند ، داوران مسابقه بلا فاصله بازی را متوقف خواهند کرد . اما مادامی که روند بازی به صورت عادی ادامه داشته باشد ، داور سوت خود را به صدا درنمی آورد. اگر بازیکنی برای گرفتن توپ ازروی ویلچر خود به بیرون بیافتد یا با استفاده از انداختن خود مانع مالکیت توپ توسط حریف شود ، توپ در اختیار تیم مقابل قرار خواهد گرفت</a:t>
            </a:r>
            <a:endParaRPr lang="en-US" b="1" dirty="0" smtClean="0">
              <a:cs typeface="B Nazanin" pitchFamily="2" charset="-78"/>
            </a:endParaRPr>
          </a:p>
          <a:p>
            <a:pPr algn="r">
              <a:buNone/>
            </a:pPr>
            <a:endParaRPr lang="en-US" dirty="0" smtClean="0">
              <a:cs typeface="B Nazanin" pitchFamily="2" charset="-78"/>
            </a:endParaRPr>
          </a:p>
          <a:p>
            <a:pPr algn="r">
              <a:buNone/>
            </a:pPr>
            <a:endParaRPr lang="en-US" dirty="0">
              <a:cs typeface="B Nazanin" pitchFamily="2" charset="-78"/>
            </a:endParaRPr>
          </a:p>
        </p:txBody>
      </p:sp>
      <p:pic>
        <p:nvPicPr>
          <p:cNvPr id="4" name="il_fi" descr="http://cloob4u.com/wp-content/uploads/2012/03/36503_226.jpg"/>
          <p:cNvPicPr/>
          <p:nvPr/>
        </p:nvPicPr>
        <p:blipFill>
          <a:blip r:embed="rId3"/>
          <a:srcRect/>
          <a:stretch>
            <a:fillRect/>
          </a:stretch>
        </p:blipFill>
        <p:spPr bwMode="auto">
          <a:xfrm>
            <a:off x="228600" y="609600"/>
            <a:ext cx="4267199" cy="600583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
          </p:nvPr>
        </p:nvSpPr>
        <p:spPr>
          <a:xfrm>
            <a:off x="0" y="0"/>
            <a:ext cx="9144000" cy="4267200"/>
          </a:xfrm>
        </p:spPr>
        <p:txBody>
          <a:bodyPr>
            <a:normAutofit fontScale="92500" lnSpcReduction="20000"/>
          </a:bodyPr>
          <a:lstStyle/>
          <a:p>
            <a:pPr algn="r" rtl="1">
              <a:buNone/>
            </a:pPr>
            <a:r>
              <a:rPr lang="en-US" sz="4300" b="1" dirty="0" smtClean="0">
                <a:solidFill>
                  <a:srgbClr val="FF0000"/>
                </a:solidFill>
                <a:cs typeface="B Nazanin" pitchFamily="2" charset="-78"/>
              </a:rPr>
              <a:t>        </a:t>
            </a:r>
            <a:r>
              <a:rPr lang="fa-IR" sz="4300" b="1" dirty="0" smtClean="0">
                <a:solidFill>
                  <a:srgbClr val="FF0000"/>
                </a:solidFill>
                <a:cs typeface="B Nazanin" pitchFamily="2" charset="-78"/>
              </a:rPr>
              <a:t>ویلچرها...</a:t>
            </a:r>
          </a:p>
          <a:p>
            <a:pPr algn="r" rtl="1">
              <a:buNone/>
            </a:pPr>
            <a:r>
              <a:rPr lang="en-US" b="1" dirty="0" smtClean="0">
                <a:cs typeface="B Nazanin" pitchFamily="2" charset="-78"/>
              </a:rPr>
              <a:t>    </a:t>
            </a:r>
            <a:r>
              <a:rPr lang="ar-SA" b="1" dirty="0" smtClean="0">
                <a:cs typeface="B Nazanin" pitchFamily="2" charset="-78"/>
              </a:rPr>
              <a:t>ارتفاع صندلی ویلچرهای مخصوص این ورزش نباید از 21 اینچ ( 54 سانتیمتر) تجاوز کند . ارتفاع جاپائی یا اولین نقطه تماس به ترتیب نباید بیشتر از 4 ( حدود 11 سانتیمتر ) و 7 یا </a:t>
            </a:r>
            <a:r>
              <a:rPr lang="en-US" b="1" dirty="0" smtClean="0">
                <a:cs typeface="B Nazanin" pitchFamily="2" charset="-78"/>
              </a:rPr>
              <a:t>8 </a:t>
            </a:r>
            <a:r>
              <a:rPr lang="ar-SA" b="1" dirty="0" smtClean="0">
                <a:cs typeface="B Nazanin" pitchFamily="2" charset="-78"/>
              </a:rPr>
              <a:t>اینچ ( حدود 18 تا 20 سانتیمتر ) از زمین باشد . ورزشکاران به دلایل پزشکی و درمانی مجاز به استفاده از تشکچه هستند و همچنین می توانند یک فوم لاستیکی نسبتا</a:t>
            </a:r>
            <a:r>
              <a:rPr lang="en-US" b="1" dirty="0" smtClean="0">
                <a:cs typeface="B Nazanin" pitchFamily="2" charset="-78"/>
              </a:rPr>
              <a:t>" </a:t>
            </a:r>
            <a:r>
              <a:rPr lang="ar-SA" b="1" dirty="0" smtClean="0">
                <a:cs typeface="B Nazanin" pitchFamily="2" charset="-78"/>
              </a:rPr>
              <a:t>سبک ( با ضخامت حداکثر 2 اینچ یعنی حدود 5 سانتیمتربرای بازیکنان کلاس 3 و و 4 اینچ یعنی حدود 10 سانتیمتر برای سایر بازیکنان ) استفاده کنند . تسمه ی پاشنه با پهنای </a:t>
            </a:r>
            <a:r>
              <a:rPr lang="en-US" b="1" dirty="0" smtClean="0">
                <a:cs typeface="B Nazanin" pitchFamily="2" charset="-78"/>
              </a:rPr>
              <a:t>5/1 </a:t>
            </a:r>
            <a:r>
              <a:rPr lang="ar-SA" b="1" dirty="0" smtClean="0">
                <a:cs typeface="B Nazanin" pitchFamily="2" charset="-78"/>
              </a:rPr>
              <a:t>اینچ ( حداقل ) باید به میله ی جاپائی متصل شود . هر صندلی باید مجهز به یک میله یا سایر وسائل حفاظتی باشد تا اطمینان حاصل شود که هیچگونه آسیبی از جانب زمین بازی به بازیکن وارد نشود</a:t>
            </a:r>
            <a:r>
              <a:rPr lang="en-US" b="1" dirty="0" smtClean="0">
                <a:cs typeface="B Nazanin" pitchFamily="2" charset="-78"/>
              </a:rPr>
              <a:t> . </a:t>
            </a:r>
          </a:p>
          <a:p>
            <a:pPr algn="r" rtl="1">
              <a:buNone/>
            </a:pPr>
            <a:endParaRPr lang="en-US" b="1" dirty="0">
              <a:cs typeface="B Nazanin" pitchFamily="2" charset="-78"/>
            </a:endParaRPr>
          </a:p>
        </p:txBody>
      </p:sp>
      <p:pic>
        <p:nvPicPr>
          <p:cNvPr id="5" name="Picture 4" descr="imagesCABJ75AO.jpg"/>
          <p:cNvPicPr>
            <a:picLocks noChangeAspect="1"/>
          </p:cNvPicPr>
          <p:nvPr/>
        </p:nvPicPr>
        <p:blipFill>
          <a:blip r:embed="rId2"/>
          <a:stretch>
            <a:fillRect/>
          </a:stretch>
        </p:blipFill>
        <p:spPr>
          <a:xfrm>
            <a:off x="228600" y="4343400"/>
            <a:ext cx="2971800" cy="2514600"/>
          </a:xfrm>
          <a:prstGeom prst="rect">
            <a:avLst/>
          </a:prstGeom>
        </p:spPr>
      </p:pic>
      <p:pic>
        <p:nvPicPr>
          <p:cNvPr id="6" name="Picture 5" descr="پ.png"/>
          <p:cNvPicPr>
            <a:picLocks noChangeAspect="1"/>
          </p:cNvPicPr>
          <p:nvPr/>
        </p:nvPicPr>
        <p:blipFill>
          <a:blip r:embed="rId3"/>
          <a:stretch>
            <a:fillRect/>
          </a:stretch>
        </p:blipFill>
        <p:spPr>
          <a:xfrm>
            <a:off x="4572000" y="4038600"/>
            <a:ext cx="3228975" cy="2585753"/>
          </a:xfrm>
          <a:prstGeom prst="rect">
            <a:avLst/>
          </a:prstGeom>
        </p:spPr>
      </p:pic>
    </p:spTree>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95536" y="1628800"/>
            <a:ext cx="8388424" cy="4547592"/>
          </a:xfrm>
        </p:spPr>
        <p:txBody>
          <a:bodyPr>
            <a:normAutofit/>
          </a:bodyPr>
          <a:lstStyle/>
          <a:p>
            <a:pPr algn="r">
              <a:buNone/>
            </a:pPr>
            <a:r>
              <a:rPr lang="ar-SA" sz="3600" b="1" dirty="0" smtClean="0">
                <a:cs typeface="B Nazanin" pitchFamily="2" charset="-78"/>
              </a:rPr>
              <a:t> </a:t>
            </a:r>
            <a:r>
              <a:rPr lang="en-US" sz="2800" b="1" dirty="0" smtClean="0">
                <a:cs typeface="B Nazanin" pitchFamily="2" charset="-78"/>
              </a:rPr>
              <a:t/>
            </a:r>
            <a:br>
              <a:rPr lang="en-US" sz="2800" b="1" dirty="0" smtClean="0">
                <a:cs typeface="B Nazanin" pitchFamily="2" charset="-78"/>
              </a:rPr>
            </a:br>
            <a:r>
              <a:rPr lang="en-US" sz="2800" b="1" dirty="0" smtClean="0">
                <a:cs typeface="B Nazanin" pitchFamily="2" charset="-78"/>
              </a:rPr>
              <a:t> </a:t>
            </a:r>
            <a:r>
              <a:rPr lang="ar-SA" sz="2800" b="1" dirty="0" smtClean="0">
                <a:cs typeface="B Nazanin" pitchFamily="2" charset="-78"/>
              </a:rPr>
              <a:t>توجه خاصي بايد به ويلچر شود، چون آن بخشي از بدن بازيکن به حساب مي آيد. تخلف از مقررات ذيل، منجر به </a:t>
            </a:r>
            <a:r>
              <a:rPr lang="fa-IR" sz="2800" b="1" dirty="0" smtClean="0">
                <a:cs typeface="B Nazanin" pitchFamily="2" charset="-78"/>
              </a:rPr>
              <a:t> </a:t>
            </a:r>
            <a:r>
              <a:rPr lang="ar-SA" sz="2800" b="1" dirty="0" smtClean="0">
                <a:cs typeface="B Nazanin" pitchFamily="2" charset="-78"/>
              </a:rPr>
              <a:t>عدم امکان استفاده از ويلچر توسط بازيکن در بازي خواهد شد</a:t>
            </a:r>
            <a:r>
              <a:rPr lang="en-US" sz="2800" b="1" dirty="0" smtClean="0">
                <a:cs typeface="B Nazanin" pitchFamily="2" charset="-78"/>
              </a:rPr>
              <a:t>. </a:t>
            </a:r>
            <a:br>
              <a:rPr lang="en-US" sz="2800" b="1" dirty="0" smtClean="0">
                <a:cs typeface="B Nazanin" pitchFamily="2" charset="-78"/>
              </a:rPr>
            </a:br>
            <a:endParaRPr lang="en-US" sz="2800" b="1" dirty="0">
              <a:cs typeface="B Nazanin" pitchFamily="2" charset="-78"/>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اصول پزشکی ورزش با معلولان</a:t>
            </a:r>
            <a:endParaRPr lang="en-US" dirty="0"/>
          </a:p>
        </p:txBody>
      </p:sp>
      <p:sp>
        <p:nvSpPr>
          <p:cNvPr id="3" name="Content Placeholder 2"/>
          <p:cNvSpPr>
            <a:spLocks noGrp="1"/>
          </p:cNvSpPr>
          <p:nvPr>
            <p:ph sz="quarter" idx="1"/>
          </p:nvPr>
        </p:nvSpPr>
        <p:spPr/>
        <p:txBody>
          <a:bodyPr>
            <a:normAutofit/>
          </a:bodyPr>
          <a:lstStyle/>
          <a:p>
            <a:pPr lvl="0"/>
            <a:r>
              <a:rPr lang="fa-IR" dirty="0" smtClean="0">
                <a:solidFill>
                  <a:srgbClr val="FF0000"/>
                </a:solidFill>
              </a:rPr>
              <a:t>همكاري نزديك و تنگاتنگ </a:t>
            </a:r>
            <a:r>
              <a:rPr lang="fa-IR" dirty="0" smtClean="0"/>
              <a:t>بين پزشك و مربي ورزش وجود داشته باشد.</a:t>
            </a:r>
            <a:endParaRPr lang="en-US" i="1" dirty="0" smtClean="0"/>
          </a:p>
          <a:p>
            <a:pPr lvl="0"/>
            <a:r>
              <a:rPr lang="fa-IR" dirty="0" smtClean="0"/>
              <a:t>رشته ها و بازيهاي ورزشي را بايد با توجه به </a:t>
            </a:r>
            <a:r>
              <a:rPr lang="fa-IR" dirty="0" smtClean="0">
                <a:solidFill>
                  <a:srgbClr val="FF0000"/>
                </a:solidFill>
              </a:rPr>
              <a:t>سن و نوع معلوليت </a:t>
            </a:r>
            <a:r>
              <a:rPr lang="fa-IR" dirty="0" smtClean="0"/>
              <a:t>انتخاب كرد. </a:t>
            </a:r>
            <a:endParaRPr lang="en-US" i="1" dirty="0" smtClean="0"/>
          </a:p>
          <a:p>
            <a:pPr lvl="0"/>
            <a:r>
              <a:rPr lang="fa-IR" dirty="0" smtClean="0"/>
              <a:t>دربارة انتخاب رشته ورزشي نبايد به ناتوانيهاي معلول توجه داشت بلكه بايد توجه كرد كه او داراي </a:t>
            </a:r>
            <a:r>
              <a:rPr lang="fa-IR" dirty="0" smtClean="0">
                <a:solidFill>
                  <a:srgbClr val="FF0000"/>
                </a:solidFill>
              </a:rPr>
              <a:t>چه تواناييهايي </a:t>
            </a:r>
            <a:r>
              <a:rPr lang="fa-IR" dirty="0" smtClean="0"/>
              <a:t>است. </a:t>
            </a:r>
            <a:endParaRPr lang="en-US" i="1" dirty="0" smtClean="0"/>
          </a:p>
          <a:p>
            <a:pPr lvl="0"/>
            <a:r>
              <a:rPr lang="fa-IR" dirty="0" smtClean="0"/>
              <a:t>فشاري كه به معلول وارد مي‌شود بايد با توجه به سطح تواناييهاي و شرايط انفرادي او باشد. </a:t>
            </a:r>
            <a:endParaRPr lang="en-US" i="1" dirty="0" smtClean="0"/>
          </a:p>
          <a:p>
            <a:pPr lvl="0"/>
            <a:r>
              <a:rPr lang="fa-IR" dirty="0" smtClean="0"/>
              <a:t>هرمعلولي بايد در مقابل حوادث ورزشي احتمالي بيمه باشد. </a:t>
            </a:r>
            <a:endParaRPr lang="en-US" i="1" dirty="0" smtClean="0"/>
          </a:p>
        </p:txBody>
      </p:sp>
    </p:spTree>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aks.roshd.ir/photos/34.10177.medium.aspx">
            <a:hlinkClick r:id="rId2"/>
          </p:cNvPr>
          <p:cNvPicPr/>
          <p:nvPr/>
        </p:nvPicPr>
        <p:blipFill>
          <a:blip r:embed="rId3"/>
          <a:srcRect/>
          <a:stretch>
            <a:fillRect/>
          </a:stretch>
        </p:blipFill>
        <p:spPr bwMode="auto">
          <a:xfrm>
            <a:off x="0" y="2362200"/>
            <a:ext cx="2743200" cy="3810000"/>
          </a:xfrm>
          <a:prstGeom prst="rect">
            <a:avLst/>
          </a:prstGeom>
          <a:noFill/>
          <a:ln w="9525">
            <a:noFill/>
            <a:miter lim="800000"/>
            <a:headEnd/>
            <a:tailEnd/>
          </a:ln>
        </p:spPr>
      </p:pic>
      <p:pic>
        <p:nvPicPr>
          <p:cNvPr id="5" name="Picture 4" descr="imagesCAT2K77Q.jpg"/>
          <p:cNvPicPr>
            <a:picLocks noChangeAspect="1"/>
          </p:cNvPicPr>
          <p:nvPr/>
        </p:nvPicPr>
        <p:blipFill>
          <a:blip r:embed="rId4"/>
          <a:stretch>
            <a:fillRect/>
          </a:stretch>
        </p:blipFill>
        <p:spPr>
          <a:xfrm>
            <a:off x="609600" y="457200"/>
            <a:ext cx="2057400" cy="1748790"/>
          </a:xfrm>
          <a:prstGeom prst="rect">
            <a:avLst/>
          </a:prstGeom>
        </p:spPr>
      </p:pic>
      <p:sp>
        <p:nvSpPr>
          <p:cNvPr id="6" name="Content Placeholder 5"/>
          <p:cNvSpPr>
            <a:spLocks noGrp="1"/>
          </p:cNvSpPr>
          <p:nvPr>
            <p:ph sz="quarter" idx="1"/>
          </p:nvPr>
        </p:nvSpPr>
        <p:spPr>
          <a:xfrm>
            <a:off x="2590800" y="609600"/>
            <a:ext cx="6096000" cy="5943600"/>
          </a:xfrm>
        </p:spPr>
        <p:txBody>
          <a:bodyPr>
            <a:normAutofit/>
          </a:bodyPr>
          <a:lstStyle/>
          <a:p>
            <a:pPr algn="r" rtl="1">
              <a:buNone/>
            </a:pPr>
            <a:r>
              <a:rPr lang="ar-SA" sz="2800" b="1" dirty="0" smtClean="0">
                <a:cs typeface="B Nazanin" pitchFamily="2" charset="-78"/>
              </a:rPr>
              <a:t>ويلچر ميتواند 3 يا 4 چرخ داشته باشد- دو چرخ بزرگ در عقب و يک يا دو چرخ کوچک در جلو صندلي قرار گيرد. </a:t>
            </a:r>
            <a:endParaRPr lang="en-US" sz="2800" b="1" dirty="0" smtClean="0">
              <a:cs typeface="B Nazanin" pitchFamily="2" charset="-78"/>
            </a:endParaRPr>
          </a:p>
          <a:p>
            <a:pPr algn="r" rtl="1">
              <a:buNone/>
            </a:pPr>
            <a:r>
              <a:rPr lang="ar-SA" sz="2800" b="1" dirty="0" smtClean="0">
                <a:cs typeface="B Nazanin" pitchFamily="2" charset="-78"/>
              </a:rPr>
              <a:t>چرخ بزرگ شامل تاير يا لاستيک نبايد از 69 سانتي متر بيشتر قطر داشته باشد. در صورت داشتن سه چرخ ويلچر ، چرخ </a:t>
            </a:r>
            <a:endParaRPr lang="en-US" sz="2800" b="1" dirty="0" smtClean="0">
              <a:cs typeface="B Nazanin" pitchFamily="2" charset="-78"/>
            </a:endParaRPr>
          </a:p>
          <a:p>
            <a:pPr algn="r" rtl="1">
              <a:buNone/>
            </a:pPr>
            <a:r>
              <a:rPr lang="ar-SA" sz="2800" b="1" dirty="0" smtClean="0">
                <a:cs typeface="B Nazanin" pitchFamily="2" charset="-78"/>
              </a:rPr>
              <a:t>کوچک عقب بايد در وسط در داخل ميله افقي جلو قرار گيرد. چرخ کوچک دوم مي تواند به چرخ کوچک در جلو ويلچر اضافه گردد. استفاده از فلاش يا هر نوع چراغ که نوري را منعکس کند بر روي چرخ ها، صندلي يا چرخ هاي کوچک ممنوع است</a:t>
            </a:r>
            <a:r>
              <a:rPr lang="en-US" sz="2800" b="1" dirty="0" smtClean="0">
                <a:cs typeface="B Nazanin" pitchFamily="2" charset="-78"/>
              </a:rPr>
              <a:t>. </a:t>
            </a:r>
          </a:p>
          <a:p>
            <a:pPr algn="r">
              <a:buNone/>
            </a:pPr>
            <a:endParaRPr lang="en-US" sz="2800" b="1" dirty="0" smtClean="0">
              <a:cs typeface="B Nazanin" pitchFamily="2" charset="-78"/>
            </a:endParaRPr>
          </a:p>
          <a:p>
            <a:endParaRPr lang="en-US" sz="2800" dirty="0"/>
          </a:p>
        </p:txBody>
      </p:sp>
    </p:spTree>
    <p:extLst>
      <p:ext uri="{BB962C8B-B14F-4D97-AF65-F5344CB8AC3E}">
        <p14:creationId xmlns:p14="http://schemas.microsoft.com/office/powerpoint/2010/main" val="2028353080"/>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066800" y="228600"/>
            <a:ext cx="7772400" cy="4572000"/>
          </a:xfrm>
        </p:spPr>
        <p:txBody>
          <a:bodyPr/>
          <a:lstStyle/>
          <a:p>
            <a:pPr algn="r" rtl="1">
              <a:buNone/>
            </a:pPr>
            <a:r>
              <a:rPr lang="ar-SA" b="1" dirty="0" smtClean="0">
                <a:cs typeface="B Nazanin" pitchFamily="2" charset="-78"/>
              </a:rPr>
              <a:t>يک حاشيه دسته براي هر چرخ بايد وجود داشته باشد. </a:t>
            </a:r>
            <a:endParaRPr lang="en-US" b="1" dirty="0" smtClean="0">
              <a:cs typeface="B Nazanin" pitchFamily="2" charset="-78"/>
            </a:endParaRPr>
          </a:p>
          <a:p>
            <a:pPr algn="r" rtl="1">
              <a:buNone/>
            </a:pPr>
            <a:r>
              <a:rPr lang="ar-SA" b="1" dirty="0" smtClean="0">
                <a:cs typeface="B Nazanin" pitchFamily="2" charset="-78"/>
              </a:rPr>
              <a:t>سيستم  فرمان و ترمز و چرخ دنده اي روي ويلچر مجاز نمي باشد. </a:t>
            </a:r>
            <a:endParaRPr lang="en-US" b="1" dirty="0" smtClean="0">
              <a:cs typeface="B Nazanin" pitchFamily="2" charset="-78"/>
            </a:endParaRPr>
          </a:p>
          <a:p>
            <a:pPr algn="r" rtl="1">
              <a:buNone/>
            </a:pPr>
            <a:r>
              <a:rPr lang="ar-SA" b="1" dirty="0" smtClean="0">
                <a:cs typeface="B Nazanin" pitchFamily="2" charset="-78"/>
              </a:rPr>
              <a:t>هر لاستيک يا چرخ بلبرينگي که زمين را خش مي اندازد مجاز نمي باشد، مگر آن که خطي باشد که به راحتي پاك</a:t>
            </a:r>
            <a:r>
              <a:rPr lang="fa-IR" b="1" dirty="0" smtClean="0">
                <a:cs typeface="B Nazanin" pitchFamily="2" charset="-78"/>
              </a:rPr>
              <a:t> </a:t>
            </a:r>
            <a:r>
              <a:rPr lang="ar-SA" b="1" dirty="0" smtClean="0">
                <a:cs typeface="B Nazanin" pitchFamily="2" charset="-78"/>
              </a:rPr>
              <a:t>شود</a:t>
            </a:r>
            <a:endParaRPr lang="en-US" b="1" dirty="0">
              <a:cs typeface="B Nazanin" pitchFamily="2" charset="-78"/>
            </a:endParaRPr>
          </a:p>
        </p:txBody>
      </p:sp>
      <p:pic>
        <p:nvPicPr>
          <p:cNvPr id="4" name="Picture 3" descr="http://www.smayly.ru/gallery/glossy/SweetimSports/000202DB.gif"/>
          <p:cNvPicPr/>
          <p:nvPr/>
        </p:nvPicPr>
        <p:blipFill>
          <a:blip r:embed="rId2"/>
          <a:srcRect/>
          <a:stretch>
            <a:fillRect/>
          </a:stretch>
        </p:blipFill>
        <p:spPr bwMode="auto">
          <a:xfrm>
            <a:off x="609600" y="3810000"/>
            <a:ext cx="3064510" cy="1905000"/>
          </a:xfrm>
          <a:prstGeom prst="rect">
            <a:avLst/>
          </a:prstGeom>
          <a:noFill/>
          <a:ln w="9525">
            <a:noFill/>
            <a:miter lim="800000"/>
            <a:headEnd/>
            <a:tailEnd/>
          </a:ln>
          <a:scene3d>
            <a:camera prst="perspectiveHeroicExtremeLeftFacing"/>
            <a:lightRig rig="threePt" dir="t"/>
          </a:scene3d>
        </p:spPr>
      </p:pic>
      <p:pic>
        <p:nvPicPr>
          <p:cNvPr id="5" name="Picture 4" descr="پ.png"/>
          <p:cNvPicPr>
            <a:picLocks noChangeAspect="1"/>
          </p:cNvPicPr>
          <p:nvPr/>
        </p:nvPicPr>
        <p:blipFill>
          <a:blip r:embed="rId3"/>
          <a:stretch>
            <a:fillRect/>
          </a:stretch>
        </p:blipFill>
        <p:spPr>
          <a:xfrm>
            <a:off x="3962401" y="3284984"/>
            <a:ext cx="3961550" cy="3172397"/>
          </a:xfrm>
          <a:prstGeom prst="rect">
            <a:avLst/>
          </a:prstGeom>
        </p:spPr>
      </p:pic>
    </p:spTree>
    <p:extLst>
      <p:ext uri="{BB962C8B-B14F-4D97-AF65-F5344CB8AC3E}">
        <p14:creationId xmlns:p14="http://schemas.microsoft.com/office/powerpoint/2010/main" val="1864695963"/>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0" y="152400"/>
            <a:ext cx="8915400" cy="6705600"/>
          </a:xfrm>
        </p:spPr>
        <p:txBody>
          <a:bodyPr>
            <a:normAutofit/>
          </a:bodyPr>
          <a:lstStyle/>
          <a:p>
            <a:pPr algn="r" rtl="1">
              <a:buNone/>
            </a:pPr>
            <a:r>
              <a:rPr lang="ar-SA" sz="2800" b="1" dirty="0" smtClean="0">
                <a:solidFill>
                  <a:srgbClr val="FF0000"/>
                </a:solidFill>
                <a:cs typeface="B Nazanin" pitchFamily="2" charset="-78"/>
              </a:rPr>
              <a:t>توجه : </a:t>
            </a:r>
            <a:endParaRPr lang="fa-IR" sz="2800" b="1" dirty="0" smtClean="0">
              <a:solidFill>
                <a:srgbClr val="FF0000"/>
              </a:solidFill>
              <a:cs typeface="B Nazanin" pitchFamily="2" charset="-78"/>
            </a:endParaRPr>
          </a:p>
          <a:p>
            <a:pPr algn="r" rtl="1">
              <a:buNone/>
            </a:pPr>
            <a:r>
              <a:rPr lang="ar-SA" b="1" dirty="0" smtClean="0">
                <a:cs typeface="B Nazanin" pitchFamily="2" charset="-78"/>
              </a:rPr>
              <a:t>در طول بازي ممکن است براي ويلچري مشکلي پيش آيد به گونه اي که ديگر قابل استفاده نبوده يا استفاده از آن خطرناك باشد، در اين صورت سرداور بايد در زمان مناسب بازي را متوقف کند تا تيم تعميرات خود را تکميل کند. چنانچه اين تعمير ظرف 50 ثانيه يا کمتر، از زمان توقف بازي قابل انجام نباشد، بازيکن مربوطه بايد تعويض شود</a:t>
            </a:r>
            <a:r>
              <a:rPr lang="en-US" b="1" dirty="0" smtClean="0">
                <a:cs typeface="B Nazanin" pitchFamily="2" charset="-78"/>
              </a:rPr>
              <a:t>. </a:t>
            </a:r>
          </a:p>
        </p:txBody>
      </p:sp>
      <p:pic>
        <p:nvPicPr>
          <p:cNvPr id="4" name="Picture 3" descr="ااا.png"/>
          <p:cNvPicPr>
            <a:picLocks noChangeAspect="1"/>
          </p:cNvPicPr>
          <p:nvPr/>
        </p:nvPicPr>
        <p:blipFill>
          <a:blip r:embed="rId2"/>
          <a:stretch>
            <a:fillRect/>
          </a:stretch>
        </p:blipFill>
        <p:spPr>
          <a:xfrm>
            <a:off x="611560" y="3717032"/>
            <a:ext cx="5105400" cy="2868586"/>
          </a:xfrm>
          <a:prstGeom prst="rect">
            <a:avLst/>
          </a:prstGeom>
        </p:spPr>
      </p:pic>
    </p:spTree>
    <p:extLst>
      <p:ext uri="{BB962C8B-B14F-4D97-AF65-F5344CB8AC3E}">
        <p14:creationId xmlns:p14="http://schemas.microsoft.com/office/powerpoint/2010/main" val="2030830443"/>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0" y="152400"/>
            <a:ext cx="8991600" cy="6553200"/>
          </a:xfrm>
        </p:spPr>
        <p:txBody>
          <a:bodyPr>
            <a:normAutofit/>
          </a:bodyPr>
          <a:lstStyle/>
          <a:p>
            <a:pPr algn="r" rtl="1">
              <a:buFont typeface="Wingdings" pitchFamily="2" charset="2"/>
              <a:buChar char="Ø"/>
            </a:pPr>
            <a:r>
              <a:rPr lang="ar-SA" sz="2800" b="1" dirty="0" smtClean="0">
                <a:solidFill>
                  <a:srgbClr val="FF0000"/>
                </a:solidFill>
                <a:cs typeface="B Nazanin" pitchFamily="2" charset="-78"/>
              </a:rPr>
              <a:t>ارزش توپي که تيم مهاجم وارد سبد حريف مي کند مطابق زير است:</a:t>
            </a:r>
            <a:endParaRPr lang="en-US" sz="2800" b="1" dirty="0" smtClean="0">
              <a:solidFill>
                <a:srgbClr val="FF0000"/>
              </a:solidFill>
              <a:cs typeface="B Nazanin" pitchFamily="2" charset="-78"/>
            </a:endParaRPr>
          </a:p>
          <a:p>
            <a:pPr algn="r" rtl="1">
              <a:buFont typeface="Wingdings" pitchFamily="2" charset="2"/>
              <a:buChar char="Ø"/>
            </a:pPr>
            <a:r>
              <a:rPr lang="ar-SA" b="1" dirty="0" smtClean="0">
                <a:cs typeface="B Nazanin" pitchFamily="2" charset="-78"/>
              </a:rPr>
              <a:t>پرتاب پنالتي يک امتياز</a:t>
            </a:r>
            <a:r>
              <a:rPr lang="en-US" b="1" dirty="0" smtClean="0">
                <a:cs typeface="B Nazanin" pitchFamily="2" charset="-78"/>
              </a:rPr>
              <a:t> .</a:t>
            </a:r>
          </a:p>
          <a:p>
            <a:pPr algn="r" rtl="1">
              <a:buFont typeface="Wingdings" pitchFamily="2" charset="2"/>
              <a:buChar char="Ø"/>
            </a:pPr>
            <a:r>
              <a:rPr lang="ar-SA" b="1" dirty="0" smtClean="0">
                <a:cs typeface="B Nazanin" pitchFamily="2" charset="-78"/>
              </a:rPr>
              <a:t>يک گل که از منطقه دو امتيازي به ثمر رسيده، دو امتياز</a:t>
            </a:r>
            <a:r>
              <a:rPr lang="en-US" b="1" dirty="0" smtClean="0">
                <a:cs typeface="B Nazanin" pitchFamily="2" charset="-78"/>
              </a:rPr>
              <a:t> .</a:t>
            </a:r>
          </a:p>
          <a:p>
            <a:pPr algn="r" rtl="1">
              <a:buFont typeface="Wingdings" pitchFamily="2" charset="2"/>
              <a:buChar char="Ø"/>
            </a:pPr>
            <a:r>
              <a:rPr lang="ar-SA" b="1" dirty="0" smtClean="0">
                <a:cs typeface="B Nazanin" pitchFamily="2" charset="-78"/>
              </a:rPr>
              <a:t>يک گل به ثمر رسيده از منطقه سه امتيازي، سه امتياز را خواهد داشت</a:t>
            </a:r>
            <a:r>
              <a:rPr lang="en-US" b="1" dirty="0" smtClean="0">
                <a:cs typeface="B Nazanin" pitchFamily="2" charset="-78"/>
              </a:rPr>
              <a:t>. . </a:t>
            </a:r>
          </a:p>
          <a:p>
            <a:pPr algn="r" rtl="1">
              <a:buFont typeface="Wingdings" pitchFamily="2" charset="2"/>
              <a:buChar char="Ø"/>
            </a:pPr>
            <a:r>
              <a:rPr lang="ar-SA" b="1" dirty="0" smtClean="0">
                <a:cs typeface="B Nazanin" pitchFamily="2" charset="-78"/>
              </a:rPr>
              <a:t>نکته: دو چرخ بزرگ بايستي در منطقه سه امتيازي بوده باشد يعني چرخهاي کوچک ويلچر مي تواند روي يا جلوي خط سه</a:t>
            </a:r>
            <a:r>
              <a:rPr lang="en-US" b="1" dirty="0" smtClean="0">
                <a:cs typeface="B Nazanin" pitchFamily="2" charset="-78"/>
              </a:rPr>
              <a:t> </a:t>
            </a:r>
            <a:r>
              <a:rPr lang="ar-SA" b="1" dirty="0" smtClean="0">
                <a:cs typeface="B Nazanin" pitchFamily="2" charset="-78"/>
              </a:rPr>
              <a:t>امتيازي باشد</a:t>
            </a:r>
            <a:r>
              <a:rPr lang="en-US" b="1" dirty="0" smtClean="0">
                <a:cs typeface="B Nazanin" pitchFamily="2" charset="-78"/>
              </a:rPr>
              <a:t>. </a:t>
            </a:r>
          </a:p>
        </p:txBody>
      </p:sp>
      <p:pic>
        <p:nvPicPr>
          <p:cNvPr id="4" name="Picture 3" descr="4.jpg"/>
          <p:cNvPicPr>
            <a:picLocks noChangeAspect="1"/>
          </p:cNvPicPr>
          <p:nvPr/>
        </p:nvPicPr>
        <p:blipFill>
          <a:blip r:embed="rId2"/>
          <a:stretch>
            <a:fillRect/>
          </a:stretch>
        </p:blipFill>
        <p:spPr>
          <a:xfrm>
            <a:off x="838200" y="3729185"/>
            <a:ext cx="6110064" cy="2884880"/>
          </a:xfrm>
          <a:prstGeom prst="rect">
            <a:avLst/>
          </a:prstGeom>
        </p:spPr>
      </p:pic>
    </p:spTree>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76600" y="381000"/>
            <a:ext cx="5486400" cy="3416320"/>
          </a:xfrm>
          <a:prstGeom prst="rect">
            <a:avLst/>
          </a:prstGeom>
        </p:spPr>
        <p:txBody>
          <a:bodyPr wrap="square">
            <a:spAutoFit/>
          </a:bodyPr>
          <a:lstStyle/>
          <a:p>
            <a:pPr algn="r" rtl="1">
              <a:buNone/>
            </a:pPr>
            <a:r>
              <a:rPr lang="ar-SA" sz="2400" b="1" dirty="0" smtClean="0">
                <a:solidFill>
                  <a:srgbClr val="FF0000"/>
                </a:solidFill>
                <a:cs typeface="B Nazanin" pitchFamily="2" charset="-78"/>
              </a:rPr>
              <a:t>به يک طرف خم شدن يا تيلت</a:t>
            </a:r>
            <a:r>
              <a:rPr lang="en-US" sz="2400" b="1" dirty="0" smtClean="0">
                <a:solidFill>
                  <a:srgbClr val="FF0000"/>
                </a:solidFill>
                <a:cs typeface="B Nazanin" pitchFamily="2" charset="-78"/>
              </a:rPr>
              <a:t> </a:t>
            </a:r>
          </a:p>
          <a:p>
            <a:pPr algn="r" rtl="1">
              <a:buNone/>
            </a:pPr>
            <a:r>
              <a:rPr lang="en-US" sz="2400" b="1" dirty="0" smtClean="0">
                <a:cs typeface="B Nazanin" pitchFamily="2" charset="-78"/>
              </a:rPr>
              <a:t>" </a:t>
            </a:r>
            <a:r>
              <a:rPr lang="ar-SA" sz="2400" b="1" dirty="0" smtClean="0">
                <a:cs typeface="B Nazanin" pitchFamily="2" charset="-78"/>
              </a:rPr>
              <a:t>به يک طرف خم شدن"يا تيلت، به حرکتي گفته مي شود که در طي آن بازيکن در حالي که يک دست يا دو دستش به چرخ</a:t>
            </a:r>
            <a:r>
              <a:rPr lang="en-US" sz="2400" b="1" dirty="0" smtClean="0">
                <a:cs typeface="B Nazanin" pitchFamily="2" charset="-78"/>
              </a:rPr>
              <a:t> </a:t>
            </a:r>
            <a:r>
              <a:rPr lang="ar-SA" sz="2400" b="1" dirty="0" smtClean="0">
                <a:cs typeface="B Nazanin" pitchFamily="2" charset="-78"/>
              </a:rPr>
              <a:t>نيست، يک چرخ را همراه با يک چرخ کوچک جلويي از روي زمين بلند کند و همزمان شوت کند ، دفاع کند، يک پاس را</a:t>
            </a:r>
            <a:r>
              <a:rPr lang="en-US" sz="2400" b="1" dirty="0" smtClean="0">
                <a:cs typeface="B Nazanin" pitchFamily="2" charset="-78"/>
              </a:rPr>
              <a:t> </a:t>
            </a:r>
          </a:p>
          <a:p>
            <a:pPr algn="r">
              <a:buNone/>
            </a:pPr>
            <a:r>
              <a:rPr lang="ar-SA" sz="2400" b="1" dirty="0" smtClean="0">
                <a:cs typeface="B Nazanin" pitchFamily="2" charset="-78"/>
              </a:rPr>
              <a:t>دريافت کند يا سعي کند توپ را در هوا بزند، ريباند کند يا در يک ضربه به توپ شرکت کند. حرکت تيلت قانوني است</a:t>
            </a:r>
            <a:endParaRPr lang="en-US" sz="2400" b="1" dirty="0">
              <a:cs typeface="B Nazanin" pitchFamily="2" charset="-78"/>
            </a:endParaRPr>
          </a:p>
        </p:txBody>
      </p:sp>
      <p:pic>
        <p:nvPicPr>
          <p:cNvPr id="5" name="Picture 4" descr="images.jpg"/>
          <p:cNvPicPr>
            <a:picLocks noChangeAspect="1"/>
          </p:cNvPicPr>
          <p:nvPr/>
        </p:nvPicPr>
        <p:blipFill>
          <a:blip r:embed="rId2"/>
          <a:stretch>
            <a:fillRect/>
          </a:stretch>
        </p:blipFill>
        <p:spPr>
          <a:xfrm>
            <a:off x="533400" y="3505200"/>
            <a:ext cx="4515917" cy="3005138"/>
          </a:xfrm>
          <a:prstGeom prst="rect">
            <a:avLst/>
          </a:prstGeom>
          <a:ln w="88900" cap="sq" cmpd="thickThin">
            <a:solidFill>
              <a:srgbClr val="000000"/>
            </a:solidFill>
            <a:prstDash val="solid"/>
            <a:miter lim="800000"/>
          </a:ln>
          <a:effectLst>
            <a:innerShdw blurRad="76200">
              <a:srgbClr val="000000"/>
            </a:innerShdw>
          </a:effectLst>
        </p:spPr>
      </p:pic>
      <p:pic>
        <p:nvPicPr>
          <p:cNvPr id="6" name="Picture 5" descr="imagesCABJ75AO.jpg"/>
          <p:cNvPicPr>
            <a:picLocks noChangeAspect="1"/>
          </p:cNvPicPr>
          <p:nvPr/>
        </p:nvPicPr>
        <p:blipFill>
          <a:blip r:embed="rId3"/>
          <a:stretch>
            <a:fillRect/>
          </a:stretch>
        </p:blipFill>
        <p:spPr>
          <a:xfrm>
            <a:off x="457200" y="304800"/>
            <a:ext cx="2143125" cy="2143125"/>
          </a:xfrm>
          <a:prstGeom prst="rect">
            <a:avLst/>
          </a:prstGeom>
        </p:spPr>
      </p:pic>
    </p:spTree>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fa-IR" sz="4800" b="1" dirty="0" smtClean="0">
                <a:solidFill>
                  <a:srgbClr val="FF0000"/>
                </a:solidFill>
              </a:rPr>
              <a:t>معلولان </a:t>
            </a:r>
            <a:r>
              <a:rPr lang="fa-IR" sz="5400" b="1" dirty="0" smtClean="0">
                <a:solidFill>
                  <a:srgbClr val="FF0000"/>
                </a:solidFill>
              </a:rPr>
              <a:t>قطع</a:t>
            </a:r>
            <a:r>
              <a:rPr lang="fa-IR" sz="4800" b="1" dirty="0" smtClean="0">
                <a:solidFill>
                  <a:srgbClr val="FF0000"/>
                </a:solidFill>
              </a:rPr>
              <a:t> و نقص عضو</a:t>
            </a:r>
            <a:endParaRPr lang="en-US" sz="4800" b="1" dirty="0">
              <a:solidFill>
                <a:srgbClr val="FF0000"/>
              </a:solidFill>
            </a:endParaRPr>
          </a:p>
        </p:txBody>
      </p:sp>
      <p:pic>
        <p:nvPicPr>
          <p:cNvPr id="4" name="Picture 6" descr="ski1"/>
          <p:cNvPicPr>
            <a:picLocks noChangeAspect="1" noChangeArrowheads="1"/>
          </p:cNvPicPr>
          <p:nvPr/>
        </p:nvPicPr>
        <p:blipFill>
          <a:blip r:embed="rId2"/>
          <a:srcRect/>
          <a:stretch>
            <a:fillRect/>
          </a:stretch>
        </p:blipFill>
        <p:spPr bwMode="auto">
          <a:xfrm>
            <a:off x="2786050" y="2558652"/>
            <a:ext cx="3071802" cy="4299348"/>
          </a:xfrm>
          <a:prstGeom prst="rect">
            <a:avLst/>
          </a:prstGeom>
          <a:noFill/>
        </p:spPr>
      </p:pic>
    </p:spTree>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b="1" dirty="0" smtClean="0"/>
              <a:t>تـــعريف واژه‌ها: </a:t>
            </a:r>
            <a:endParaRPr lang="en-US" dirty="0"/>
          </a:p>
        </p:txBody>
      </p:sp>
      <p:sp>
        <p:nvSpPr>
          <p:cNvPr id="3" name="Content Placeholder 2"/>
          <p:cNvSpPr>
            <a:spLocks noGrp="1"/>
          </p:cNvSpPr>
          <p:nvPr>
            <p:ph sz="quarter" idx="1"/>
          </p:nvPr>
        </p:nvSpPr>
        <p:spPr/>
        <p:txBody>
          <a:bodyPr/>
          <a:lstStyle/>
          <a:p>
            <a:pPr lvl="0"/>
            <a:r>
              <a:rPr lang="fa-IR" dirty="0" smtClean="0"/>
              <a:t>آمپوتاسيون(</a:t>
            </a:r>
            <a:r>
              <a:rPr lang="en-US" i="1" dirty="0" smtClean="0"/>
              <a:t>Amputation</a:t>
            </a:r>
            <a:r>
              <a:rPr lang="fa-IR" dirty="0" smtClean="0"/>
              <a:t>): بريدن يا خارج كردن يك عضو و يا قسمتي از آن را از بدن آمپوتاسيون گويند.</a:t>
            </a:r>
            <a:endParaRPr lang="en-US" i="1" dirty="0" smtClean="0"/>
          </a:p>
          <a:p>
            <a:pPr lvl="0"/>
            <a:r>
              <a:rPr lang="fa-IR" dirty="0" smtClean="0"/>
              <a:t>استامپ(</a:t>
            </a:r>
            <a:r>
              <a:rPr lang="en-US" i="1" dirty="0" smtClean="0"/>
              <a:t>stump</a:t>
            </a:r>
            <a:r>
              <a:rPr lang="fa-IR" dirty="0" smtClean="0"/>
              <a:t>): به قسمت باقيمانده اندام قطع شده استامپ يا عضو باقيمانده گويند. حد فوقاني استامپ، تا نزيكترين مفصل فوقاني آن مي‌باشد.</a:t>
            </a:r>
            <a:endParaRPr lang="en-US" i="1" dirty="0" smtClean="0"/>
          </a:p>
          <a:p>
            <a:pPr lvl="0"/>
            <a:r>
              <a:rPr lang="fa-IR" dirty="0" smtClean="0"/>
              <a:t>پروتز(عضويا اندام مصنوعي): وسايلي كه به بيمارقطع عضو داده مي‌شود تا ضمن جبران كمبودهاي آناتوميك در صورت امكان عملكرد عضو را نيز بهبود بخشد.</a:t>
            </a:r>
            <a:endParaRPr lang="en-US" i="1" dirty="0" smtClean="0"/>
          </a:p>
          <a:p>
            <a:endParaRPr lang="en-US" dirty="0"/>
          </a:p>
        </p:txBody>
      </p:sp>
    </p:spTree>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normAutofit fontScale="90000"/>
          </a:bodyPr>
          <a:lstStyle/>
          <a:p>
            <a:r>
              <a:rPr lang="en-GB" dirty="0">
                <a:latin typeface="Arial" pitchFamily="34" charset="0"/>
              </a:rPr>
              <a:t>Amputee or Limb Deficiency</a:t>
            </a:r>
          </a:p>
        </p:txBody>
      </p:sp>
      <p:sp>
        <p:nvSpPr>
          <p:cNvPr id="39939" name="Rectangle 3"/>
          <p:cNvSpPr>
            <a:spLocks noGrp="1" noChangeArrowheads="1"/>
          </p:cNvSpPr>
          <p:nvPr>
            <p:ph type="body" sz="half" idx="1"/>
          </p:nvPr>
        </p:nvSpPr>
        <p:spPr>
          <a:xfrm>
            <a:off x="1763713" y="1981200"/>
            <a:ext cx="4094171" cy="4876800"/>
          </a:xfrm>
        </p:spPr>
        <p:txBody>
          <a:bodyPr/>
          <a:lstStyle/>
          <a:p>
            <a:pPr rtl="0">
              <a:lnSpc>
                <a:spcPct val="90000"/>
              </a:lnSpc>
            </a:pPr>
            <a:r>
              <a:rPr lang="en-GB" dirty="0"/>
              <a:t>Congenital e.g. developmental</a:t>
            </a:r>
          </a:p>
          <a:p>
            <a:pPr algn="ctr" rtl="0">
              <a:lnSpc>
                <a:spcPct val="90000"/>
              </a:lnSpc>
            </a:pPr>
            <a:r>
              <a:rPr lang="en-GB" dirty="0"/>
              <a:t>or</a:t>
            </a:r>
          </a:p>
          <a:p>
            <a:pPr rtl="0">
              <a:lnSpc>
                <a:spcPct val="90000"/>
              </a:lnSpc>
            </a:pPr>
            <a:r>
              <a:rPr lang="en-GB" dirty="0"/>
              <a:t>Acquired</a:t>
            </a:r>
          </a:p>
          <a:p>
            <a:pPr lvl="2" rtl="0">
              <a:lnSpc>
                <a:spcPct val="90000"/>
              </a:lnSpc>
            </a:pPr>
            <a:r>
              <a:rPr lang="en-GB" dirty="0"/>
              <a:t>Disease e.g. tumour, vascular disease</a:t>
            </a:r>
          </a:p>
          <a:p>
            <a:pPr lvl="2" rtl="0">
              <a:lnSpc>
                <a:spcPct val="90000"/>
              </a:lnSpc>
            </a:pPr>
            <a:r>
              <a:rPr lang="en-GB" dirty="0"/>
              <a:t>Trauma – RTA, workplace injury</a:t>
            </a:r>
          </a:p>
        </p:txBody>
      </p:sp>
      <p:pic>
        <p:nvPicPr>
          <p:cNvPr id="39940" name="Picture 4" descr="track - amputee"/>
          <p:cNvPicPr>
            <a:picLocks noGrp="1" noChangeAspect="1" noChangeArrowheads="1"/>
          </p:cNvPicPr>
          <p:nvPr>
            <p:ph type="clipArt" sz="half" idx="2"/>
          </p:nvPr>
        </p:nvPicPr>
        <p:blipFill>
          <a:blip r:embed="rId3"/>
          <a:srcRect/>
          <a:stretch>
            <a:fillRect/>
          </a:stretch>
        </p:blipFill>
        <p:spPr>
          <a:xfrm>
            <a:off x="6227763" y="4414838"/>
            <a:ext cx="2916237" cy="2443162"/>
          </a:xfrm>
          <a:noFill/>
          <a:ln w="22225">
            <a:solidFill>
              <a:schemeClr val="tx2"/>
            </a:solidFill>
          </a:ln>
        </p:spPr>
      </p:pic>
    </p:spTree>
  </p:cSld>
  <p:clrMapOvr>
    <a:masterClrMapping/>
  </p:clrMapOvr>
  <p:transition>
    <p:fade/>
  </p:transition>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b="1" dirty="0" smtClean="0"/>
              <a:t>علل قطـــع عضو :</a:t>
            </a:r>
            <a:endParaRPr lang="en-US" dirty="0"/>
          </a:p>
        </p:txBody>
      </p:sp>
      <p:sp>
        <p:nvSpPr>
          <p:cNvPr id="3" name="Content Placeholder 2"/>
          <p:cNvSpPr>
            <a:spLocks noGrp="1"/>
          </p:cNvSpPr>
          <p:nvPr>
            <p:ph sz="quarter" idx="1"/>
          </p:nvPr>
        </p:nvSpPr>
        <p:spPr/>
        <p:txBody>
          <a:bodyPr/>
          <a:lstStyle/>
          <a:p>
            <a:pPr lvl="0"/>
            <a:r>
              <a:rPr lang="fa-IR" dirty="0" smtClean="0"/>
              <a:t>ضربه ها</a:t>
            </a:r>
            <a:endParaRPr lang="en-US" i="1" dirty="0" smtClean="0"/>
          </a:p>
          <a:p>
            <a:pPr lvl="0"/>
            <a:r>
              <a:rPr lang="fa-IR" dirty="0" smtClean="0"/>
              <a:t>بيماري‌هاي عروق محيطي</a:t>
            </a:r>
            <a:endParaRPr lang="en-US" i="1" dirty="0" smtClean="0"/>
          </a:p>
          <a:p>
            <a:pPr lvl="0"/>
            <a:r>
              <a:rPr lang="fa-IR" dirty="0" smtClean="0"/>
              <a:t>تومورها</a:t>
            </a:r>
            <a:endParaRPr lang="en-US" i="1" dirty="0" smtClean="0"/>
          </a:p>
          <a:p>
            <a:pPr lvl="0"/>
            <a:r>
              <a:rPr lang="fa-IR" dirty="0" smtClean="0"/>
              <a:t>عفونتها</a:t>
            </a:r>
            <a:endParaRPr lang="en-US" i="1" dirty="0" smtClean="0"/>
          </a:p>
          <a:p>
            <a:pPr lvl="0"/>
            <a:r>
              <a:rPr lang="fa-IR" dirty="0" smtClean="0"/>
              <a:t>ناهنجاريهاي مادرزادي</a:t>
            </a:r>
            <a:endParaRPr lang="en-US" i="1" dirty="0" smtClean="0"/>
          </a:p>
          <a:p>
            <a:pPr lvl="0"/>
            <a:r>
              <a:rPr lang="fa-IR" dirty="0" smtClean="0"/>
              <a:t>سوختگيها و سرما زدگي</a:t>
            </a:r>
            <a:endParaRPr lang="en-US" i="1" dirty="0" smtClean="0"/>
          </a:p>
          <a:p>
            <a:pPr lvl="0"/>
            <a:r>
              <a:rPr lang="fa-IR" dirty="0" smtClean="0"/>
              <a:t>صدمات عصبي	</a:t>
            </a:r>
            <a:endParaRPr lang="en-US" i="1" dirty="0" smtClean="0"/>
          </a:p>
        </p:txBody>
      </p:sp>
    </p:spTree>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b="1" dirty="0" smtClean="0"/>
              <a:t>مشكلات معلولين قطـــع عضـو :</a:t>
            </a:r>
            <a:endParaRPr lang="en-US" dirty="0"/>
          </a:p>
        </p:txBody>
      </p:sp>
      <p:sp>
        <p:nvSpPr>
          <p:cNvPr id="3" name="Content Placeholder 2"/>
          <p:cNvSpPr>
            <a:spLocks noGrp="1"/>
          </p:cNvSpPr>
          <p:nvPr>
            <p:ph sz="quarter" idx="1"/>
          </p:nvPr>
        </p:nvSpPr>
        <p:spPr/>
        <p:txBody>
          <a:bodyPr/>
          <a:lstStyle/>
          <a:p>
            <a:r>
              <a:rPr lang="fa-IR" dirty="0" smtClean="0"/>
              <a:t>كوتاهي عضلات خم كننده و دور كننده</a:t>
            </a:r>
          </a:p>
          <a:p>
            <a:r>
              <a:rPr lang="fa-IR" dirty="0" smtClean="0"/>
              <a:t>رشد استخوان اضافه</a:t>
            </a:r>
          </a:p>
          <a:p>
            <a:r>
              <a:rPr lang="fa-IR" dirty="0" smtClean="0"/>
              <a:t>تعادل</a:t>
            </a:r>
          </a:p>
          <a:p>
            <a:r>
              <a:rPr lang="fa-IR" dirty="0" smtClean="0"/>
              <a:t>درد فانتوم</a:t>
            </a:r>
          </a:p>
          <a:p>
            <a:r>
              <a:rPr lang="fa-IR" dirty="0" smtClean="0"/>
              <a:t>حساس شدن بيش از حد استامپ</a:t>
            </a:r>
          </a:p>
          <a:p>
            <a:r>
              <a:rPr lang="fa-IR" dirty="0" smtClean="0"/>
              <a:t>بدشکلی و ناهنجاری وضعیتی</a:t>
            </a:r>
          </a:p>
          <a:p>
            <a:r>
              <a:rPr lang="fa-IR" dirty="0" smtClean="0"/>
              <a:t>نورلیما (رشد عصب) و مشکلات نگهداری استامپ</a:t>
            </a:r>
          </a:p>
          <a:p>
            <a:r>
              <a:rPr lang="en-GB" sz="3200" dirty="0" smtClean="0"/>
              <a:t>Choke syndrome- venous pooling</a:t>
            </a:r>
          </a:p>
          <a:p>
            <a:endParaRPr lang="fa-IR" dirty="0" smtClean="0"/>
          </a:p>
          <a:p>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Autofit/>
          </a:bodyPr>
          <a:lstStyle/>
          <a:p>
            <a:r>
              <a:rPr lang="fa-IR" sz="5400" dirty="0" smtClean="0">
                <a:solidFill>
                  <a:srgbClr val="FF0000"/>
                </a:solidFill>
              </a:rPr>
              <a:t>اصول اساسی ورزش با معلولان</a:t>
            </a:r>
            <a:endParaRPr lang="en-US" sz="5400" dirty="0">
              <a:solidFill>
                <a:srgbClr val="FF0000"/>
              </a:solidFill>
            </a:endParaRPr>
          </a:p>
        </p:txBody>
      </p:sp>
      <p:sp>
        <p:nvSpPr>
          <p:cNvPr id="3" name="Title 2"/>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0" y="107950"/>
            <a:ext cx="7924800" cy="2101850"/>
          </a:xfrm>
        </p:spPr>
        <p:txBody>
          <a:bodyPr/>
          <a:lstStyle/>
          <a:p>
            <a:r>
              <a:rPr lang="en-US" dirty="0"/>
              <a:t>What are likely limitations </a:t>
            </a:r>
            <a:r>
              <a:rPr lang="en-US" dirty="0" smtClean="0"/>
              <a:t>amputee?</a:t>
            </a:r>
            <a:endParaRPr lang="en-US" dirty="0"/>
          </a:p>
        </p:txBody>
      </p:sp>
      <p:sp>
        <p:nvSpPr>
          <p:cNvPr id="69635" name="Rectangle 3"/>
          <p:cNvSpPr>
            <a:spLocks noGrp="1" noChangeArrowheads="1"/>
          </p:cNvSpPr>
          <p:nvPr>
            <p:ph type="body" sz="half" idx="1"/>
          </p:nvPr>
        </p:nvSpPr>
        <p:spPr>
          <a:xfrm>
            <a:off x="228600" y="2286000"/>
            <a:ext cx="3276600" cy="4572000"/>
          </a:xfrm>
        </p:spPr>
        <p:txBody>
          <a:bodyPr/>
          <a:lstStyle/>
          <a:p>
            <a:pPr rtl="0">
              <a:buFont typeface="Wingdings" pitchFamily="64" charset="2"/>
              <a:buNone/>
            </a:pPr>
            <a:r>
              <a:rPr lang="en-US" sz="2200" dirty="0"/>
              <a:t>IMPAIRMENTS</a:t>
            </a:r>
          </a:p>
          <a:p>
            <a:pPr rtl="0"/>
            <a:r>
              <a:rPr lang="en-US" sz="2200" dirty="0"/>
              <a:t>Pain</a:t>
            </a:r>
          </a:p>
          <a:p>
            <a:pPr rtl="0"/>
            <a:r>
              <a:rPr lang="en-US" sz="2200" dirty="0"/>
              <a:t>Decreased strength, ROM, mobility</a:t>
            </a:r>
          </a:p>
          <a:p>
            <a:pPr rtl="0"/>
            <a:r>
              <a:rPr lang="en-US" sz="2200" dirty="0"/>
              <a:t>Decreased skin integrity</a:t>
            </a:r>
          </a:p>
          <a:p>
            <a:pPr rtl="0"/>
            <a:r>
              <a:rPr lang="en-US" sz="2200" dirty="0"/>
              <a:t>Decreased endurance</a:t>
            </a:r>
          </a:p>
          <a:p>
            <a:pPr rtl="0"/>
            <a:r>
              <a:rPr lang="en-US" sz="2200" dirty="0"/>
              <a:t>Psychological issues</a:t>
            </a:r>
          </a:p>
        </p:txBody>
      </p:sp>
      <p:sp>
        <p:nvSpPr>
          <p:cNvPr id="69636" name="Rectangle 4"/>
          <p:cNvSpPr>
            <a:spLocks noGrp="1" noChangeArrowheads="1"/>
          </p:cNvSpPr>
          <p:nvPr>
            <p:ph type="body" sz="half" idx="2"/>
          </p:nvPr>
        </p:nvSpPr>
        <p:spPr>
          <a:xfrm>
            <a:off x="3276600" y="2286000"/>
            <a:ext cx="4876800" cy="3810000"/>
          </a:xfrm>
        </p:spPr>
        <p:txBody>
          <a:bodyPr/>
          <a:lstStyle/>
          <a:p>
            <a:pPr>
              <a:buFont typeface="Wingdings" pitchFamily="64" charset="2"/>
              <a:buNone/>
            </a:pPr>
            <a:r>
              <a:rPr lang="en-US" sz="2200" dirty="0"/>
              <a:t>FUNCTIONAL LIMITATIONS</a:t>
            </a:r>
          </a:p>
          <a:p>
            <a:pPr rtl="0"/>
            <a:r>
              <a:rPr lang="en-US" sz="2200" dirty="0"/>
              <a:t>Inability to walk, work, play</a:t>
            </a:r>
          </a:p>
          <a:p>
            <a:endParaRPr lang="en-US" sz="2200" dirty="0"/>
          </a:p>
        </p:txBody>
      </p:sp>
    </p:spTree>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0" y="60325"/>
            <a:ext cx="8534400" cy="1311275"/>
          </a:xfrm>
        </p:spPr>
        <p:txBody>
          <a:bodyPr/>
          <a:lstStyle/>
          <a:p>
            <a:r>
              <a:rPr lang="en-US" sz="3500" dirty="0"/>
              <a:t>What should </a:t>
            </a:r>
            <a:r>
              <a:rPr lang="en-US" sz="3500" dirty="0" smtClean="0"/>
              <a:t>PE </a:t>
            </a:r>
            <a:r>
              <a:rPr lang="en-US" sz="3500" dirty="0"/>
              <a:t>include in </a:t>
            </a:r>
            <a:r>
              <a:rPr lang="en-US" sz="3500" dirty="0" smtClean="0"/>
              <a:t>Amputee’s </a:t>
            </a:r>
            <a:r>
              <a:rPr lang="en-US" sz="3500" dirty="0"/>
              <a:t>home program?</a:t>
            </a:r>
          </a:p>
        </p:txBody>
      </p:sp>
      <p:sp>
        <p:nvSpPr>
          <p:cNvPr id="54275" name="Rectangle 3"/>
          <p:cNvSpPr>
            <a:spLocks noGrp="1" noChangeArrowheads="1"/>
          </p:cNvSpPr>
          <p:nvPr>
            <p:ph type="body" idx="1"/>
          </p:nvPr>
        </p:nvSpPr>
        <p:spPr>
          <a:xfrm>
            <a:off x="571528" y="1576414"/>
            <a:ext cx="8001000" cy="5638800"/>
          </a:xfrm>
        </p:spPr>
        <p:txBody>
          <a:bodyPr/>
          <a:lstStyle/>
          <a:p>
            <a:pPr rtl="0"/>
            <a:r>
              <a:rPr lang="en-US" sz="2900" dirty="0" smtClean="0"/>
              <a:t>Contracture </a:t>
            </a:r>
            <a:r>
              <a:rPr lang="en-US" sz="2900" dirty="0"/>
              <a:t>prevention</a:t>
            </a:r>
          </a:p>
          <a:p>
            <a:pPr rtl="0"/>
            <a:r>
              <a:rPr lang="en-US" sz="2900" dirty="0"/>
              <a:t>Residual limb care/remaining limb care</a:t>
            </a:r>
          </a:p>
          <a:p>
            <a:pPr rtl="0"/>
            <a:r>
              <a:rPr lang="en-US" sz="2900" dirty="0"/>
              <a:t>Strengthening-UE/LE</a:t>
            </a:r>
          </a:p>
          <a:p>
            <a:pPr rtl="0"/>
            <a:r>
              <a:rPr lang="en-US" sz="2900" dirty="0"/>
              <a:t>ROM</a:t>
            </a:r>
          </a:p>
          <a:p>
            <a:pPr rtl="0"/>
            <a:r>
              <a:rPr lang="en-US" sz="2900" dirty="0"/>
              <a:t>Balance</a:t>
            </a:r>
          </a:p>
          <a:p>
            <a:pPr rtl="0"/>
            <a:r>
              <a:rPr lang="en-US" sz="2900" dirty="0"/>
              <a:t>Functional activities</a:t>
            </a:r>
          </a:p>
          <a:p>
            <a:pPr rtl="0"/>
            <a:r>
              <a:rPr lang="en-US" sz="2900" dirty="0"/>
              <a:t>General conditioning</a:t>
            </a:r>
          </a:p>
          <a:p>
            <a:pPr rtl="0"/>
            <a:r>
              <a:rPr lang="en-US" sz="2900" dirty="0"/>
              <a:t>Provide in </a:t>
            </a:r>
            <a:r>
              <a:rPr lang="en-US" sz="2900" dirty="0" smtClean="0"/>
              <a:t>writing</a:t>
            </a:r>
            <a:endParaRPr lang="en-US" sz="2900" dirty="0"/>
          </a:p>
        </p:txBody>
      </p:sp>
    </p:spTree>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t>سطوح مختلف قطع اندام فوقـــاني</a:t>
            </a:r>
            <a:endParaRPr lang="en-US" dirty="0"/>
          </a:p>
        </p:txBody>
      </p:sp>
      <p:sp>
        <p:nvSpPr>
          <p:cNvPr id="3" name="Content Placeholder 2"/>
          <p:cNvSpPr>
            <a:spLocks noGrp="1"/>
          </p:cNvSpPr>
          <p:nvPr>
            <p:ph sz="quarter" idx="1"/>
          </p:nvPr>
        </p:nvSpPr>
        <p:spPr>
          <a:xfrm>
            <a:off x="612648" y="1600200"/>
            <a:ext cx="8153400" cy="5043510"/>
          </a:xfrm>
        </p:spPr>
        <p:txBody>
          <a:bodyPr>
            <a:normAutofit fontScale="92500" lnSpcReduction="10000"/>
          </a:bodyPr>
          <a:lstStyle/>
          <a:p>
            <a:r>
              <a:rPr lang="fa-IR" dirty="0" smtClean="0"/>
              <a:t>قطع يك چهارم قدامي بدن</a:t>
            </a:r>
          </a:p>
          <a:p>
            <a:r>
              <a:rPr lang="fa-IR" dirty="0" smtClean="0"/>
              <a:t>قطع از سطح مفصلي شانه</a:t>
            </a:r>
          </a:p>
          <a:p>
            <a:r>
              <a:rPr lang="fa-IR" dirty="0" smtClean="0"/>
              <a:t>قطع اندام از بالاي آرنج</a:t>
            </a:r>
          </a:p>
          <a:p>
            <a:pPr lvl="1"/>
            <a:r>
              <a:rPr lang="fa-IR" dirty="0" smtClean="0"/>
              <a:t>استامپ استاندارد: طول آن 90-50 درصد طول بازوي سالم</a:t>
            </a:r>
            <a:endParaRPr lang="en-US" i="1" dirty="0" smtClean="0"/>
          </a:p>
          <a:p>
            <a:pPr lvl="1"/>
            <a:r>
              <a:rPr lang="fa-IR" dirty="0" smtClean="0"/>
              <a:t>استامپ كوتاه: طول آن 50-30درصد طول بازوي سالم</a:t>
            </a:r>
          </a:p>
          <a:p>
            <a:r>
              <a:rPr lang="fa-IR" dirty="0" smtClean="0"/>
              <a:t>قطع روي آرنج</a:t>
            </a:r>
          </a:p>
          <a:p>
            <a:r>
              <a:rPr lang="fa-IR" dirty="0" smtClean="0"/>
              <a:t>قطع زير‌ آرنج</a:t>
            </a:r>
          </a:p>
          <a:p>
            <a:r>
              <a:rPr lang="fa-IR" dirty="0" smtClean="0"/>
              <a:t>قطع از مچ دست</a:t>
            </a:r>
          </a:p>
          <a:p>
            <a:r>
              <a:rPr lang="fa-IR" dirty="0" smtClean="0"/>
              <a:t>قطع قسمتي از دست</a:t>
            </a:r>
          </a:p>
          <a:p>
            <a:r>
              <a:rPr lang="fa-IR" dirty="0" smtClean="0"/>
              <a:t>قطع دو يا چند انگشت</a:t>
            </a:r>
          </a:p>
          <a:p>
            <a:r>
              <a:rPr lang="fa-IR" dirty="0" smtClean="0"/>
              <a:t>قطع يك يا دو بلند انگشت و يا يك انگشت</a:t>
            </a:r>
            <a:endParaRPr lang="en-US" i="1" dirty="0" smtClean="0"/>
          </a:p>
        </p:txBody>
      </p:sp>
      <p:pic>
        <p:nvPicPr>
          <p:cNvPr id="36865" name="Picture 1" descr="C:\Users\asus\Pictures\133801504855.jpg"/>
          <p:cNvPicPr>
            <a:picLocks noChangeAspect="1" noChangeArrowheads="1"/>
          </p:cNvPicPr>
          <p:nvPr/>
        </p:nvPicPr>
        <p:blipFill>
          <a:blip r:embed="rId2" cstate="print"/>
          <a:srcRect/>
          <a:stretch>
            <a:fillRect/>
          </a:stretch>
        </p:blipFill>
        <p:spPr bwMode="auto">
          <a:xfrm>
            <a:off x="0" y="1500174"/>
            <a:ext cx="1835696" cy="2587766"/>
          </a:xfrm>
          <a:prstGeom prst="rect">
            <a:avLst/>
          </a:prstGeom>
          <a:noFill/>
        </p:spPr>
      </p:pic>
      <p:pic>
        <p:nvPicPr>
          <p:cNvPr id="36867" name="Picture 3" descr="C:\Users\asus\Pictures\ampLevels250Upper.gif"/>
          <p:cNvPicPr>
            <a:picLocks noChangeAspect="1" noChangeArrowheads="1"/>
          </p:cNvPicPr>
          <p:nvPr/>
        </p:nvPicPr>
        <p:blipFill>
          <a:blip r:embed="rId3"/>
          <a:srcRect/>
          <a:stretch>
            <a:fillRect/>
          </a:stretch>
        </p:blipFill>
        <p:spPr bwMode="auto">
          <a:xfrm>
            <a:off x="0" y="4143380"/>
            <a:ext cx="2381250" cy="1847850"/>
          </a:xfrm>
          <a:prstGeom prst="rect">
            <a:avLst/>
          </a:prstGeom>
          <a:noFill/>
        </p:spPr>
      </p:pic>
    </p:spTree>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dirty="0" smtClean="0"/>
              <a:t>طبقه‌بندي ورزشي معلولين قطع عضو</a:t>
            </a:r>
            <a:endParaRPr lang="en-US" dirty="0"/>
          </a:p>
        </p:txBody>
      </p:sp>
      <p:sp>
        <p:nvSpPr>
          <p:cNvPr id="3" name="Content Placeholder 2"/>
          <p:cNvSpPr>
            <a:spLocks noGrp="1"/>
          </p:cNvSpPr>
          <p:nvPr>
            <p:ph sz="quarter" idx="1"/>
          </p:nvPr>
        </p:nvSpPr>
        <p:spPr/>
        <p:txBody>
          <a:bodyPr/>
          <a:lstStyle/>
          <a:p>
            <a:r>
              <a:rPr lang="fa-IR" dirty="0" smtClean="0"/>
              <a:t>كلاس </a:t>
            </a:r>
            <a:r>
              <a:rPr lang="en-US" i="1" dirty="0" smtClean="0"/>
              <a:t>A1</a:t>
            </a:r>
            <a:r>
              <a:rPr lang="fa-IR" dirty="0" smtClean="0"/>
              <a:t> = قطع هر دو پا بصورت بالاي زانو                 </a:t>
            </a:r>
            <a:r>
              <a:rPr lang="en-US" i="1" dirty="0" smtClean="0"/>
              <a:t>AK</a:t>
            </a:r>
          </a:p>
          <a:p>
            <a:r>
              <a:rPr lang="fa-IR" dirty="0" smtClean="0"/>
              <a:t>كلاس </a:t>
            </a:r>
            <a:r>
              <a:rPr lang="en-US" i="1" dirty="0" smtClean="0"/>
              <a:t>A2</a:t>
            </a:r>
            <a:r>
              <a:rPr lang="fa-IR" dirty="0" smtClean="0"/>
              <a:t> = قطع يك پا بصورت بالاي زانو                    </a:t>
            </a:r>
            <a:r>
              <a:rPr lang="en-US" i="1" dirty="0" smtClean="0"/>
              <a:t>AK</a:t>
            </a:r>
          </a:p>
          <a:p>
            <a:r>
              <a:rPr lang="fa-IR" dirty="0" smtClean="0"/>
              <a:t>كلاس </a:t>
            </a:r>
            <a:r>
              <a:rPr lang="en-US" i="1" dirty="0" smtClean="0"/>
              <a:t>A3</a:t>
            </a:r>
            <a:r>
              <a:rPr lang="fa-IR" dirty="0" smtClean="0"/>
              <a:t> = قطع هر دو پا بصورت زير زانو                    </a:t>
            </a:r>
            <a:r>
              <a:rPr lang="en-US" i="1" dirty="0" smtClean="0"/>
              <a:t>BK</a:t>
            </a:r>
          </a:p>
          <a:p>
            <a:r>
              <a:rPr lang="fa-IR" dirty="0" smtClean="0"/>
              <a:t>كلاس </a:t>
            </a:r>
            <a:r>
              <a:rPr lang="en-US" i="1" dirty="0" smtClean="0"/>
              <a:t>A4</a:t>
            </a:r>
            <a:r>
              <a:rPr lang="fa-IR" dirty="0" smtClean="0"/>
              <a:t> = قطع يك پا بصورت زير زانو                       </a:t>
            </a:r>
            <a:r>
              <a:rPr lang="en-US" i="1" dirty="0" smtClean="0"/>
              <a:t>BK</a:t>
            </a:r>
          </a:p>
          <a:p>
            <a:endParaRPr lang="en-US" dirty="0"/>
          </a:p>
        </p:txBody>
      </p:sp>
    </p:spTree>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dirty="0" smtClean="0"/>
              <a:t>طبقه‌بندي ورزشي معلولين قطع عضو</a:t>
            </a:r>
            <a:endParaRPr lang="en-US" dirty="0"/>
          </a:p>
        </p:txBody>
      </p:sp>
      <p:sp>
        <p:nvSpPr>
          <p:cNvPr id="3" name="Content Placeholder 2"/>
          <p:cNvSpPr>
            <a:spLocks noGrp="1"/>
          </p:cNvSpPr>
          <p:nvPr>
            <p:ph sz="quarter" idx="1"/>
          </p:nvPr>
        </p:nvSpPr>
        <p:spPr/>
        <p:txBody>
          <a:bodyPr/>
          <a:lstStyle/>
          <a:p>
            <a:r>
              <a:rPr lang="fa-IR" dirty="0" smtClean="0"/>
              <a:t>كلاس </a:t>
            </a:r>
            <a:r>
              <a:rPr lang="en-US" i="1" dirty="0" smtClean="0"/>
              <a:t>A5</a:t>
            </a:r>
            <a:r>
              <a:rPr lang="fa-IR" dirty="0" smtClean="0"/>
              <a:t> = قطع هر دو دست بصورت بالاي آرنج             </a:t>
            </a:r>
            <a:r>
              <a:rPr lang="en-US" i="1" dirty="0" smtClean="0"/>
              <a:t>AE</a:t>
            </a:r>
          </a:p>
          <a:p>
            <a:r>
              <a:rPr lang="fa-IR" dirty="0" smtClean="0"/>
              <a:t>كلاس </a:t>
            </a:r>
            <a:r>
              <a:rPr lang="en-US" i="1" dirty="0" smtClean="0"/>
              <a:t>A6</a:t>
            </a:r>
            <a:r>
              <a:rPr lang="fa-IR" dirty="0" smtClean="0"/>
              <a:t> = قطع يك دست بصورت بالاي آرنج                </a:t>
            </a:r>
            <a:r>
              <a:rPr lang="en-US" i="1" dirty="0" smtClean="0"/>
              <a:t>AE</a:t>
            </a:r>
          </a:p>
          <a:p>
            <a:r>
              <a:rPr lang="fa-IR" dirty="0" smtClean="0"/>
              <a:t>كلاس </a:t>
            </a:r>
            <a:r>
              <a:rPr lang="en-US" i="1" dirty="0" smtClean="0"/>
              <a:t>A7</a:t>
            </a:r>
            <a:r>
              <a:rPr lang="fa-IR" dirty="0" smtClean="0"/>
              <a:t> = قطع هر دو دست بصورت زيرارنج                 </a:t>
            </a:r>
            <a:r>
              <a:rPr lang="en-US" i="1" dirty="0" smtClean="0"/>
              <a:t>BE</a:t>
            </a:r>
          </a:p>
          <a:p>
            <a:r>
              <a:rPr lang="fa-IR" dirty="0" smtClean="0"/>
              <a:t>كلاس </a:t>
            </a:r>
            <a:r>
              <a:rPr lang="en-US" i="1" dirty="0" smtClean="0"/>
              <a:t>A8</a:t>
            </a:r>
            <a:r>
              <a:rPr lang="fa-IR" dirty="0" smtClean="0"/>
              <a:t> = قطع يك دست بصورت زير ارنج                   </a:t>
            </a:r>
            <a:r>
              <a:rPr lang="en-US" i="1" dirty="0" smtClean="0"/>
              <a:t>BE</a:t>
            </a:r>
          </a:p>
          <a:p>
            <a:r>
              <a:rPr lang="fa-IR" dirty="0" smtClean="0"/>
              <a:t>كلاس </a:t>
            </a:r>
            <a:r>
              <a:rPr lang="en-US" i="1" dirty="0" smtClean="0"/>
              <a:t>A9</a:t>
            </a:r>
            <a:r>
              <a:rPr lang="fa-IR" dirty="0" smtClean="0"/>
              <a:t> = تركيبي از يك قطع عضو پائين‌تر از مفصل و يك عضو قطع شده بالاتر ( قطع عضو تركيبي)               </a:t>
            </a:r>
            <a:endParaRPr lang="en-US" i="1" dirty="0" smtClean="0"/>
          </a:p>
          <a:p>
            <a:endParaRPr lang="en-US" dirty="0"/>
          </a:p>
        </p:txBody>
      </p:sp>
    </p:spTree>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طبقه بندی </a:t>
            </a:r>
            <a:endParaRPr lang="en-US" dirty="0"/>
          </a:p>
        </p:txBody>
      </p:sp>
      <p:sp>
        <p:nvSpPr>
          <p:cNvPr id="3" name="Content Placeholder 2"/>
          <p:cNvSpPr>
            <a:spLocks noGrp="1"/>
          </p:cNvSpPr>
          <p:nvPr>
            <p:ph sz="quarter" idx="1"/>
          </p:nvPr>
        </p:nvSpPr>
        <p:spPr/>
        <p:txBody>
          <a:bodyPr>
            <a:normAutofit/>
          </a:bodyPr>
          <a:lstStyle/>
          <a:p>
            <a:pPr lvl="0"/>
            <a:r>
              <a:rPr lang="fa-IR" dirty="0" smtClean="0"/>
              <a:t>طبقه‌بندي حركتي قطع عضوهاي مادرزادي (ارثي) دستها و پاها مي‌بايست بوسيله كميته فني پزشكي مشخص گردد. اين امر بخصوص در ورزش شنا ضرورت دارد.</a:t>
            </a:r>
            <a:endParaRPr lang="en-US" i="1" dirty="0" smtClean="0"/>
          </a:p>
          <a:p>
            <a:endParaRPr lang="en-US" dirty="0"/>
          </a:p>
        </p:txBody>
      </p:sp>
      <p:pic>
        <p:nvPicPr>
          <p:cNvPr id="4" name="Picture 1"/>
          <p:cNvPicPr>
            <a:picLocks noChangeAspect="1"/>
          </p:cNvPicPr>
          <p:nvPr/>
        </p:nvPicPr>
        <p:blipFill>
          <a:blip r:embed="rId2"/>
          <a:srcRect/>
          <a:stretch>
            <a:fillRect/>
          </a:stretch>
        </p:blipFill>
        <p:spPr bwMode="auto">
          <a:xfrm>
            <a:off x="1071538" y="2963315"/>
            <a:ext cx="6515120" cy="389468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pPr lvl="0"/>
            <a:r>
              <a:rPr lang="fa-IR" dirty="0" smtClean="0"/>
              <a:t>معلوليت قطع عضو تركيبي كه در طبقه‌بندي مشخصي قرار نگرفته‌اند بايد در طبقه‌اي كه به آنها نزديك‌تر است، گنجانده شوند. براي مثال كلاسمان </a:t>
            </a:r>
            <a:r>
              <a:rPr lang="en-US" i="1" dirty="0" smtClean="0"/>
              <a:t>AK+BK</a:t>
            </a:r>
            <a:r>
              <a:rPr lang="fa-IR" dirty="0" smtClean="0"/>
              <a:t> ممكن است به كلاس </a:t>
            </a:r>
            <a:r>
              <a:rPr lang="en-US" i="1" dirty="0" smtClean="0"/>
              <a:t>A1</a:t>
            </a:r>
            <a:r>
              <a:rPr lang="fa-IR" dirty="0" smtClean="0"/>
              <a:t> كه با صندلي چرخدار در رشته ورزشي دو و ميداني شركت مي‌كنند نزديك باشد يا كلاس </a:t>
            </a:r>
            <a:r>
              <a:rPr lang="en-US" i="1" dirty="0" smtClean="0"/>
              <a:t>A1</a:t>
            </a:r>
            <a:r>
              <a:rPr lang="fa-IR" dirty="0" smtClean="0"/>
              <a:t>‌ باصندلي چرخدار يا كلاس </a:t>
            </a:r>
            <a:r>
              <a:rPr lang="en-US" i="1" dirty="0" smtClean="0"/>
              <a:t>A3</a:t>
            </a:r>
            <a:r>
              <a:rPr lang="fa-IR" dirty="0" smtClean="0"/>
              <a:t> بصورت ايستاده مي‌توانند در رشته‌هاي ورزشي ميدانيها يا تنيس روي ميز دلخواه شركت كنند.</a:t>
            </a:r>
            <a:endParaRPr lang="en-US" i="1" dirty="0" smtClean="0"/>
          </a:p>
          <a:p>
            <a:r>
              <a:rPr lang="fa-IR" dirty="0" smtClean="0"/>
              <a:t>البته در رشته ورزشي شنا كلاسمان </a:t>
            </a:r>
            <a:r>
              <a:rPr lang="en-US" i="1" dirty="0" smtClean="0"/>
              <a:t>A1</a:t>
            </a:r>
            <a:r>
              <a:rPr lang="fa-IR" dirty="0" smtClean="0"/>
              <a:t> و </a:t>
            </a:r>
            <a:r>
              <a:rPr lang="en-US" i="1" dirty="0" smtClean="0"/>
              <a:t>A3</a:t>
            </a:r>
            <a:r>
              <a:rPr lang="fa-IR" dirty="0" smtClean="0"/>
              <a:t> اندازه عضو باقيمانده(</a:t>
            </a:r>
            <a:r>
              <a:rPr lang="en-US" i="1" dirty="0" smtClean="0"/>
              <a:t>Stump</a:t>
            </a:r>
            <a:r>
              <a:rPr lang="fa-IR" dirty="0" smtClean="0"/>
              <a:t>) مؤثر است.</a:t>
            </a:r>
            <a:endParaRPr lang="en-US" i="1" dirty="0" smtClean="0"/>
          </a:p>
          <a:p>
            <a:endParaRPr lang="en-US" dirty="0"/>
          </a:p>
        </p:txBody>
      </p:sp>
    </p:spTree>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noFill/>
          <a:ln/>
        </p:spPr>
        <p:txBody>
          <a:bodyPr lIns="90488" tIns="44450" rIns="90488" bIns="44450"/>
          <a:lstStyle/>
          <a:p>
            <a:r>
              <a:rPr lang="en-GB" dirty="0">
                <a:latin typeface="Arial" pitchFamily="34" charset="0"/>
              </a:rPr>
              <a:t>Amputees</a:t>
            </a:r>
          </a:p>
        </p:txBody>
      </p:sp>
      <p:sp>
        <p:nvSpPr>
          <p:cNvPr id="44035" name="Rectangle 3"/>
          <p:cNvSpPr>
            <a:spLocks noGrp="1" noChangeArrowheads="1"/>
          </p:cNvSpPr>
          <p:nvPr>
            <p:ph type="body" sz="half" idx="1"/>
          </p:nvPr>
        </p:nvSpPr>
        <p:spPr>
          <a:xfrm>
            <a:off x="1763713" y="1981200"/>
            <a:ext cx="3521075" cy="4876800"/>
          </a:xfrm>
          <a:noFill/>
          <a:ln/>
        </p:spPr>
        <p:txBody>
          <a:bodyPr lIns="90488" tIns="44450" rIns="90488" bIns="44450"/>
          <a:lstStyle/>
          <a:p>
            <a:r>
              <a:rPr lang="en-GB"/>
              <a:t>Can compete with or without prosthesis or in wheelchair</a:t>
            </a:r>
          </a:p>
        </p:txBody>
      </p:sp>
      <p:graphicFrame>
        <p:nvGraphicFramePr>
          <p:cNvPr id="44036" name="Object 4"/>
          <p:cNvGraphicFramePr>
            <a:graphicFrameLocks noGrp="1" noChangeAspect="1"/>
          </p:cNvGraphicFramePr>
          <p:nvPr>
            <p:ph type="clipArt" sz="half" idx="2"/>
          </p:nvPr>
        </p:nvGraphicFramePr>
        <p:xfrm>
          <a:off x="5767388" y="1981200"/>
          <a:ext cx="2836862" cy="4876800"/>
        </p:xfrm>
        <a:graphic>
          <a:graphicData uri="http://schemas.openxmlformats.org/presentationml/2006/ole">
            <mc:AlternateContent xmlns:mc="http://schemas.openxmlformats.org/markup-compatibility/2006">
              <mc:Choice xmlns:v="urn:schemas-microsoft-com:vml" Requires="v">
                <p:oleObj spid="_x0000_s327888" name="CorelPhotoPaint.Image.8" r:id="rId4" imgW="1828571" imgH="2450794" progId="">
                  <p:embed/>
                </p:oleObj>
              </mc:Choice>
              <mc:Fallback>
                <p:oleObj name="CorelPhotoPaint.Image.8" r:id="rId4" imgW="1828571" imgH="2450794"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7388" y="1981200"/>
                        <a:ext cx="2836862" cy="4876800"/>
                      </a:xfrm>
                      <a:prstGeom prst="rect">
                        <a:avLst/>
                      </a:prstGeom>
                      <a:noFill/>
                      <a:ln w="38100">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4037" name="Picture 5" descr="basketball1"/>
          <p:cNvPicPr>
            <a:picLocks noChangeAspect="1" noChangeArrowheads="1"/>
          </p:cNvPicPr>
          <p:nvPr/>
        </p:nvPicPr>
        <p:blipFill>
          <a:blip r:embed="rId6"/>
          <a:srcRect/>
          <a:stretch>
            <a:fillRect/>
          </a:stretch>
        </p:blipFill>
        <p:spPr bwMode="auto">
          <a:xfrm>
            <a:off x="3059113" y="4005263"/>
            <a:ext cx="1800225" cy="2611437"/>
          </a:xfrm>
          <a:prstGeom prst="rect">
            <a:avLst/>
          </a:prstGeom>
          <a:noFill/>
          <a:ln w="38100">
            <a:solidFill>
              <a:schemeClr val="tx2"/>
            </a:solidFill>
            <a:miter lim="800000"/>
            <a:headEnd/>
            <a:tailEnd/>
          </a:ln>
          <a:effectLst/>
        </p:spPr>
      </p:pic>
    </p:spTree>
  </p:cSld>
  <p:clrMapOvr>
    <a:masterClrMapping/>
  </p:clrMapOvr>
  <p:transition>
    <p:fade/>
  </p:transition>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a:fillRect/>
          </a:stretch>
        </p:blipFill>
        <p:spPr bwMode="auto">
          <a:xfrm>
            <a:off x="857224" y="3730165"/>
            <a:ext cx="4071966" cy="3127835"/>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fa-IR" dirty="0" smtClean="0"/>
              <a:t>اهداف و وظايف اختصاصي ورزش معلولين قطع و نقص عضو بالا تنه</a:t>
            </a:r>
            <a:endParaRPr lang="en-US" dirty="0"/>
          </a:p>
        </p:txBody>
      </p:sp>
      <p:sp>
        <p:nvSpPr>
          <p:cNvPr id="3" name="Content Placeholder 2"/>
          <p:cNvSpPr>
            <a:spLocks noGrp="1"/>
          </p:cNvSpPr>
          <p:nvPr>
            <p:ph sz="quarter" idx="1"/>
          </p:nvPr>
        </p:nvSpPr>
        <p:spPr/>
        <p:txBody>
          <a:bodyPr>
            <a:normAutofit/>
          </a:bodyPr>
          <a:lstStyle/>
          <a:p>
            <a:pPr lvl="0"/>
            <a:r>
              <a:rPr lang="fa-IR" dirty="0" smtClean="0"/>
              <a:t>نگهداري و بهبود قابليتها و تواناييها در ناحيه بالاتنه :‌تقويت با هدف عضلات كمربند شانه اي و تحركت پذيرتر كردن مفاصل شانه.</a:t>
            </a:r>
            <a:endParaRPr lang="en-US" i="1" dirty="0" smtClean="0"/>
          </a:p>
          <a:p>
            <a:pPr lvl="0"/>
            <a:r>
              <a:rPr lang="fa-IR" dirty="0" smtClean="0"/>
              <a:t>تمرينات ارگاني با استفاده از تواناييهاي دويدن، پريدن ، جهيدن.</a:t>
            </a:r>
            <a:endParaRPr lang="en-US" i="1" dirty="0" smtClean="0"/>
          </a:p>
          <a:p>
            <a:pPr lvl="0"/>
            <a:r>
              <a:rPr lang="fa-IR" dirty="0" smtClean="0"/>
              <a:t>آموزش نگهداري صحيح به منظور برطرف كردن ضعفهايي كه به خصوص در ناحيه كمربند شانه‌اي به وجود آمده و همچنين جلوگيري از بروز صدمات ثانويه.</a:t>
            </a:r>
            <a:endParaRPr lang="en-US" i="1" dirty="0" smtClean="0"/>
          </a:p>
          <a:p>
            <a:pPr>
              <a:buNone/>
            </a:pPr>
            <a:endParaRPr lang="en-US" dirty="0"/>
          </a:p>
        </p:txBody>
      </p:sp>
    </p:spTree>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2"/>
          <a:srcRect/>
          <a:stretch>
            <a:fillRect/>
          </a:stretch>
        </p:blipFill>
        <p:spPr bwMode="auto">
          <a:xfrm>
            <a:off x="1285852" y="2418140"/>
            <a:ext cx="6500858" cy="4439860"/>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fa-IR" dirty="0" smtClean="0"/>
              <a:t>اهداف و وظايف اختصاصي ورزش معلولين قطع و نقص عضو بالا تنه</a:t>
            </a:r>
            <a:endParaRPr lang="en-US" dirty="0"/>
          </a:p>
        </p:txBody>
      </p:sp>
      <p:sp>
        <p:nvSpPr>
          <p:cNvPr id="3" name="Content Placeholder 2"/>
          <p:cNvSpPr>
            <a:spLocks noGrp="1"/>
          </p:cNvSpPr>
          <p:nvPr>
            <p:ph sz="quarter" idx="1"/>
          </p:nvPr>
        </p:nvSpPr>
        <p:spPr/>
        <p:txBody>
          <a:bodyPr/>
          <a:lstStyle/>
          <a:p>
            <a:pPr lvl="0"/>
            <a:r>
              <a:rPr lang="fa-IR" dirty="0" smtClean="0"/>
              <a:t>شل و منبسط كردن عضلاتي كه سالم هستند و تحت فشار زياد قراردارند؛ به خصوص عضلات سالم ناحيه بالاتنه و تحرك پذير كردن مفاصل آنها.</a:t>
            </a:r>
            <a:endParaRPr lang="en-US" i="1" dirty="0" smtClean="0"/>
          </a:p>
          <a:p>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lgn="ctr" rtl="1">
              <a:spcBef>
                <a:spcPct val="0"/>
              </a:spcBef>
            </a:pPr>
            <a:r>
              <a:rPr lang="fa-IR" sz="4400" kern="1200" dirty="0">
                <a:solidFill>
                  <a:schemeClr val="tx2"/>
                </a:solidFill>
                <a:latin typeface="+mj-lt"/>
                <a:ea typeface="+mj-ea"/>
                <a:cs typeface="B Lotus" pitchFamily="2" charset="-78"/>
              </a:rPr>
              <a:t>اصل مطابقت داشتن با نوع معلولیت</a:t>
            </a:r>
            <a:endParaRPr lang="en-US" sz="4400" kern="1200" dirty="0">
              <a:solidFill>
                <a:schemeClr val="tx2"/>
              </a:solidFill>
              <a:latin typeface="+mj-lt"/>
              <a:ea typeface="+mj-ea"/>
              <a:cs typeface="B Lotus" pitchFamily="2" charset="-78"/>
            </a:endParaRPr>
          </a:p>
        </p:txBody>
      </p:sp>
      <p:sp>
        <p:nvSpPr>
          <p:cNvPr id="3" name="Content Placeholder 2"/>
          <p:cNvSpPr>
            <a:spLocks noGrp="1"/>
          </p:cNvSpPr>
          <p:nvPr>
            <p:ph sz="quarter" idx="1"/>
          </p:nvPr>
        </p:nvSpPr>
        <p:spPr/>
        <p:style>
          <a:lnRef idx="1">
            <a:schemeClr val="accent6"/>
          </a:lnRef>
          <a:fillRef idx="2">
            <a:schemeClr val="accent6"/>
          </a:fillRef>
          <a:effectRef idx="1">
            <a:schemeClr val="accent6"/>
          </a:effectRef>
          <a:fontRef idx="minor">
            <a:schemeClr val="dk1"/>
          </a:fontRef>
        </p:style>
        <p:txBody>
          <a:bodyPr/>
          <a:lstStyle/>
          <a:p>
            <a:r>
              <a:rPr lang="fa-IR" dirty="0" smtClean="0">
                <a:cs typeface="B Lotus" pitchFamily="2" charset="-78"/>
              </a:rPr>
              <a:t>تمرينات مناسب با نوع معلوليت باعث تكامل ونيز بهبودي و نگهداري تواناييهاي موجود معلول مي‌شود</a:t>
            </a:r>
          </a:p>
          <a:p>
            <a:r>
              <a:rPr lang="fa-IR" dirty="0" smtClean="0">
                <a:cs typeface="B Lotus" pitchFamily="2" charset="-78"/>
              </a:rPr>
              <a:t>انتخاب تمرينات مناسب با نوع معلوليت بايد باعث شود كه از تمامي‌تواناييهاي موجود شخص معلول حداكثراستفاده را بكنيم و همزمان با </a:t>
            </a:r>
            <a:r>
              <a:rPr lang="fa-IR" dirty="0" smtClean="0">
                <a:solidFill>
                  <a:srgbClr val="FF0000"/>
                </a:solidFill>
                <a:cs typeface="B Lotus" pitchFamily="2" charset="-78"/>
              </a:rPr>
              <a:t>آن مرزتواناييهاي او را بشناسيم</a:t>
            </a:r>
          </a:p>
          <a:p>
            <a:r>
              <a:rPr lang="fa-IR" dirty="0" smtClean="0">
                <a:cs typeface="B Lotus" pitchFamily="2" charset="-78"/>
              </a:rPr>
              <a:t>انتخاب تمرينات صحيح ومطابق با نوع معلوليت مستلزم آگاهي دقيق از معلوليت و عوارض آن ونيزاطلاع كامل ازاثرات تمرينات ورزشي است.</a:t>
            </a:r>
            <a:endParaRPr lang="en-US" dirty="0">
              <a:cs typeface="B Lotus" pitchFamily="2" charset="-78"/>
            </a:endParaRPr>
          </a:p>
        </p:txBody>
      </p:sp>
    </p:spTree>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r>
              <a:rPr lang="fa-IR" dirty="0" smtClean="0"/>
              <a:t>پشتيباني از تكامل مهارتهاي حركتي</a:t>
            </a:r>
          </a:p>
          <a:p>
            <a:pPr lvl="0"/>
            <a:r>
              <a:rPr lang="fa-IR" dirty="0" smtClean="0"/>
              <a:t>آموزش همگاني، به خصوص سعي در استحكام تعادل استاتيكي و ديناميكي.</a:t>
            </a:r>
            <a:endParaRPr lang="en-US" i="1" dirty="0" smtClean="0"/>
          </a:p>
          <a:p>
            <a:endParaRPr lang="en-US" dirty="0"/>
          </a:p>
        </p:txBody>
      </p:sp>
      <p:pic>
        <p:nvPicPr>
          <p:cNvPr id="4" name="Picture 1"/>
          <p:cNvPicPr>
            <a:picLocks noChangeAspect="1"/>
          </p:cNvPicPr>
          <p:nvPr/>
        </p:nvPicPr>
        <p:blipFill>
          <a:blip r:embed="rId2"/>
          <a:srcRect/>
          <a:stretch>
            <a:fillRect/>
          </a:stretch>
        </p:blipFill>
        <p:spPr bwMode="auto">
          <a:xfrm>
            <a:off x="285721" y="2691051"/>
            <a:ext cx="6143667" cy="41669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pPr lvl="0"/>
            <a:r>
              <a:rPr lang="fa-IR" dirty="0" smtClean="0"/>
              <a:t>آموزش بازيها و ورزشهاي مختلف و مخصوص اينگونه معلولين با هدف بهبود تواناييهاي عمومي و ينز بالابردن اطمينان حركتي از طريق افزايش تجربيات حركتي.</a:t>
            </a:r>
            <a:endParaRPr lang="en-US" i="1" dirty="0" smtClean="0"/>
          </a:p>
          <a:p>
            <a:endParaRPr lang="en-US" dirty="0"/>
          </a:p>
        </p:txBody>
      </p:sp>
      <p:pic>
        <p:nvPicPr>
          <p:cNvPr id="4" name="Picture 3"/>
          <p:cNvPicPr>
            <a:picLocks noChangeAspect="1"/>
          </p:cNvPicPr>
          <p:nvPr/>
        </p:nvPicPr>
        <p:blipFill>
          <a:blip r:embed="rId2"/>
          <a:srcRect/>
          <a:stretch>
            <a:fillRect/>
          </a:stretch>
        </p:blipFill>
        <p:spPr bwMode="auto">
          <a:xfrm>
            <a:off x="857224" y="2841221"/>
            <a:ext cx="5229236" cy="401677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lstStyle/>
          <a:p>
            <a:r>
              <a:rPr lang="fa-IR" dirty="0" smtClean="0"/>
              <a:t>معلولان پایین تنه</a:t>
            </a:r>
            <a:endParaRPr lang="en-US" dirty="0"/>
          </a:p>
        </p:txBody>
      </p:sp>
    </p:spTree>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b="1" dirty="0" smtClean="0"/>
              <a:t>تقسيم بندي معلوليت پايين تــنه</a:t>
            </a:r>
            <a:endParaRPr lang="en-US" dirty="0"/>
          </a:p>
        </p:txBody>
      </p:sp>
      <p:sp>
        <p:nvSpPr>
          <p:cNvPr id="3" name="Content Placeholder 2"/>
          <p:cNvSpPr>
            <a:spLocks noGrp="1"/>
          </p:cNvSpPr>
          <p:nvPr>
            <p:ph sz="quarter" idx="1"/>
          </p:nvPr>
        </p:nvSpPr>
        <p:spPr/>
        <p:txBody>
          <a:bodyPr/>
          <a:lstStyle/>
          <a:p>
            <a:pPr lvl="0"/>
            <a:r>
              <a:rPr lang="fa-IR" dirty="0" smtClean="0"/>
              <a:t>قطع انگشتان يك يا دو پا، قطع يك يا هر دو پا از ناحيه سينه</a:t>
            </a:r>
            <a:endParaRPr lang="en-US" i="1" dirty="0" smtClean="0"/>
          </a:p>
          <a:p>
            <a:pPr lvl="0"/>
            <a:r>
              <a:rPr lang="fa-IR" dirty="0" smtClean="0"/>
              <a:t>قطع يك پا از زير زانو</a:t>
            </a:r>
            <a:endParaRPr lang="en-US" i="1" dirty="0" smtClean="0"/>
          </a:p>
          <a:p>
            <a:pPr lvl="0"/>
            <a:r>
              <a:rPr lang="fa-IR" dirty="0" smtClean="0"/>
              <a:t>قطع دو پا از زير زانو</a:t>
            </a:r>
            <a:endParaRPr lang="en-US" i="1" dirty="0" smtClean="0"/>
          </a:p>
          <a:p>
            <a:pPr lvl="0"/>
            <a:r>
              <a:rPr lang="fa-IR" dirty="0" smtClean="0"/>
              <a:t>قطع يك پا از پالاي زانو</a:t>
            </a:r>
            <a:endParaRPr lang="en-US" i="1" dirty="0" smtClean="0"/>
          </a:p>
          <a:p>
            <a:pPr lvl="0"/>
            <a:r>
              <a:rPr lang="fa-IR" dirty="0" smtClean="0"/>
              <a:t>قطع هر دو پا از ناحيه بالاي زانو</a:t>
            </a:r>
            <a:endParaRPr lang="en-US" i="1" dirty="0" smtClean="0"/>
          </a:p>
          <a:p>
            <a:r>
              <a:rPr lang="fa-IR" dirty="0" smtClean="0"/>
              <a:t>كوتاهي يك پا نسبت به پاي ديگر به اندازه حداقل 6 سانتيمتر</a:t>
            </a:r>
            <a:endParaRPr lang="en-US" dirty="0"/>
          </a:p>
        </p:txBody>
      </p:sp>
    </p:spTree>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b="1" dirty="0" smtClean="0"/>
              <a:t>سطوح مختلف قــطع اندام تــحتاني</a:t>
            </a:r>
            <a:endParaRPr lang="en-US" dirty="0"/>
          </a:p>
        </p:txBody>
      </p:sp>
      <p:sp>
        <p:nvSpPr>
          <p:cNvPr id="3" name="Content Placeholder 2"/>
          <p:cNvSpPr>
            <a:spLocks noGrp="1"/>
          </p:cNvSpPr>
          <p:nvPr>
            <p:ph sz="quarter" idx="1"/>
          </p:nvPr>
        </p:nvSpPr>
        <p:spPr/>
        <p:txBody>
          <a:bodyPr>
            <a:normAutofit fontScale="92500" lnSpcReduction="20000"/>
          </a:bodyPr>
          <a:lstStyle/>
          <a:p>
            <a:pPr lvl="0"/>
            <a:r>
              <a:rPr lang="fa-IR" dirty="0" smtClean="0"/>
              <a:t>قطع انگشتان:</a:t>
            </a:r>
            <a:endParaRPr lang="en-US" i="1" dirty="0" smtClean="0"/>
          </a:p>
          <a:p>
            <a:pPr lvl="0"/>
            <a:r>
              <a:rPr lang="fa-IR" dirty="0" smtClean="0"/>
              <a:t>قطع كف‌پايي(ليس فرانك) :</a:t>
            </a:r>
            <a:r>
              <a:rPr lang="fa-IR" i="1" dirty="0" smtClean="0"/>
              <a:t> </a:t>
            </a:r>
            <a:r>
              <a:rPr lang="fa-IR" dirty="0" smtClean="0"/>
              <a:t>دراين قطع كل استخوان‌هاي كف پا و يا بخشي از آنها به همراه انگشتان برداشته مي‌شوند. طول اندام تحتاني تغيير نمي‌‌كند و فرد مي‌تواند روي باقيمانده پا وزن بدن را تحمل نمايد. </a:t>
            </a:r>
          </a:p>
          <a:p>
            <a:pPr lvl="0"/>
            <a:r>
              <a:rPr lang="fa-IR" dirty="0" smtClean="0"/>
              <a:t>قطع مفصلي بين استخوان‌هاي مچ پا (شوپارت) :</a:t>
            </a:r>
            <a:endParaRPr lang="en-US" i="1" dirty="0" smtClean="0"/>
          </a:p>
          <a:p>
            <a:r>
              <a:rPr lang="fa-IR" dirty="0" smtClean="0"/>
              <a:t>   درقطع شوپارت به جز استخوان‌هاي قاپ و پاشنه بقيه استخوان‌هاي مچ پا به همراه استخوان هاي كف پا و انگشتان قطع مي‌شوند.</a:t>
            </a:r>
          </a:p>
          <a:p>
            <a:pPr lvl="0"/>
            <a:r>
              <a:rPr lang="fa-IR" dirty="0" smtClean="0"/>
              <a:t>آمپوتاسيون پيرگف :(</a:t>
            </a:r>
            <a:r>
              <a:rPr lang="en-US" i="1" dirty="0" err="1" smtClean="0"/>
              <a:t>Pirogoff</a:t>
            </a:r>
            <a:r>
              <a:rPr lang="fa-IR" dirty="0" smtClean="0"/>
              <a:t>)</a:t>
            </a:r>
            <a:endParaRPr lang="en-US" i="1" dirty="0" smtClean="0"/>
          </a:p>
          <a:p>
            <a:r>
              <a:rPr lang="fa-IR" dirty="0" smtClean="0"/>
              <a:t>   دراين آمپوتاسيون قوزك ها و همة استخوان‌هاي مچ پا قطع و سطح خلفي استخوان پاشنه به انتهاي استخوان‌هاي ساق وصل مي‌گردد و پد پاشنه هم در زير آن قرارداده مي‌شود.</a:t>
            </a:r>
            <a:endParaRPr lang="en-US" i="1" dirty="0" smtClean="0"/>
          </a:p>
          <a:p>
            <a:endParaRPr lang="en-US" i="1" dirty="0" smtClean="0"/>
          </a:p>
          <a:p>
            <a:endParaRPr lang="en-US" dirty="0"/>
          </a:p>
        </p:txBody>
      </p:sp>
    </p:spTree>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title"/>
          </p:nvPr>
        </p:nvSpPr>
        <p:spPr/>
        <p:txBody>
          <a:bodyPr/>
          <a:lstStyle/>
          <a:p>
            <a:pPr eaLnBrk="1" hangingPunct="1"/>
            <a:r>
              <a:rPr lang="fr-FR" smtClean="0"/>
              <a:t>Amputations de Lisfranc (1)</a:t>
            </a:r>
          </a:p>
        </p:txBody>
      </p:sp>
      <p:pic>
        <p:nvPicPr>
          <p:cNvPr id="36866" name="Picture 4"/>
          <p:cNvPicPr>
            <a:picLocks noGrp="1" noChangeAspect="1" noChangeArrowheads="1"/>
          </p:cNvPicPr>
          <p:nvPr>
            <p:ph type="body" idx="1"/>
          </p:nvPr>
        </p:nvPicPr>
        <p:blipFill>
          <a:blip r:embed="rId3"/>
          <a:srcRect/>
          <a:stretch>
            <a:fillRect/>
          </a:stretch>
        </p:blipFill>
        <p:spPr>
          <a:xfrm>
            <a:off x="1295400" y="1600200"/>
            <a:ext cx="6367463" cy="4114800"/>
          </a:xfrm>
        </p:spPr>
      </p:pic>
      <p:sp>
        <p:nvSpPr>
          <p:cNvPr id="36867" name="Text Box 5"/>
          <p:cNvSpPr txBox="1">
            <a:spLocks noChangeArrowheads="1"/>
          </p:cNvSpPr>
          <p:nvPr/>
        </p:nvSpPr>
        <p:spPr bwMode="auto">
          <a:xfrm>
            <a:off x="1981200" y="5791200"/>
            <a:ext cx="6019800" cy="457200"/>
          </a:xfrm>
          <a:prstGeom prst="rect">
            <a:avLst/>
          </a:prstGeom>
          <a:noFill/>
          <a:ln w="9525">
            <a:noFill/>
            <a:miter lim="800000"/>
            <a:headEnd/>
            <a:tailEnd/>
          </a:ln>
        </p:spPr>
        <p:txBody>
          <a:bodyPr>
            <a:spAutoFit/>
          </a:bodyPr>
          <a:lstStyle/>
          <a:p>
            <a:pPr>
              <a:spcBef>
                <a:spcPct val="50000"/>
              </a:spcBef>
            </a:pPr>
            <a:r>
              <a:rPr lang="fr-FR"/>
              <a:t>=Désarticulation tarso-médiatarsienne</a:t>
            </a:r>
          </a:p>
        </p:txBody>
      </p:sp>
    </p:spTree>
  </p:cSld>
  <p:clrMapOvr>
    <a:masterClrMapping/>
  </p:clrMapOvr>
  <p:transition/>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title"/>
          </p:nvPr>
        </p:nvSpPr>
        <p:spPr/>
        <p:txBody>
          <a:bodyPr/>
          <a:lstStyle/>
          <a:p>
            <a:pPr eaLnBrk="1" hangingPunct="1"/>
            <a:r>
              <a:rPr lang="fr-FR" smtClean="0"/>
              <a:t>Amputations de Lisfranc (2)</a:t>
            </a:r>
          </a:p>
        </p:txBody>
      </p:sp>
      <p:pic>
        <p:nvPicPr>
          <p:cNvPr id="38914" name="Picture 5"/>
          <p:cNvPicPr>
            <a:picLocks noChangeAspect="1" noChangeArrowheads="1"/>
          </p:cNvPicPr>
          <p:nvPr/>
        </p:nvPicPr>
        <p:blipFill>
          <a:blip r:embed="rId3"/>
          <a:srcRect/>
          <a:stretch>
            <a:fillRect/>
          </a:stretch>
        </p:blipFill>
        <p:spPr bwMode="auto">
          <a:xfrm>
            <a:off x="990600" y="1752600"/>
            <a:ext cx="1971675" cy="1457325"/>
          </a:xfrm>
          <a:prstGeom prst="rect">
            <a:avLst/>
          </a:prstGeom>
          <a:noFill/>
          <a:ln w="9525">
            <a:noFill/>
            <a:miter lim="800000"/>
            <a:headEnd/>
            <a:tailEnd/>
          </a:ln>
        </p:spPr>
      </p:pic>
      <p:pic>
        <p:nvPicPr>
          <p:cNvPr id="38915" name="Picture 6"/>
          <p:cNvPicPr>
            <a:picLocks noChangeAspect="1" noChangeArrowheads="1"/>
          </p:cNvPicPr>
          <p:nvPr/>
        </p:nvPicPr>
        <p:blipFill>
          <a:blip r:embed="rId4"/>
          <a:srcRect/>
          <a:stretch>
            <a:fillRect/>
          </a:stretch>
        </p:blipFill>
        <p:spPr bwMode="auto">
          <a:xfrm>
            <a:off x="5943600" y="1752600"/>
            <a:ext cx="1898650" cy="1457325"/>
          </a:xfrm>
          <a:prstGeom prst="rect">
            <a:avLst/>
          </a:prstGeom>
          <a:noFill/>
          <a:ln w="9525">
            <a:noFill/>
            <a:miter lim="800000"/>
            <a:headEnd/>
            <a:tailEnd/>
          </a:ln>
        </p:spPr>
      </p:pic>
      <p:pic>
        <p:nvPicPr>
          <p:cNvPr id="38916" name="Picture 7"/>
          <p:cNvPicPr>
            <a:picLocks noChangeAspect="1" noChangeArrowheads="1"/>
          </p:cNvPicPr>
          <p:nvPr/>
        </p:nvPicPr>
        <p:blipFill>
          <a:blip r:embed="rId5"/>
          <a:srcRect/>
          <a:stretch>
            <a:fillRect/>
          </a:stretch>
        </p:blipFill>
        <p:spPr bwMode="auto">
          <a:xfrm>
            <a:off x="3657600" y="1752600"/>
            <a:ext cx="1524000" cy="1484313"/>
          </a:xfrm>
          <a:prstGeom prst="rect">
            <a:avLst/>
          </a:prstGeom>
          <a:noFill/>
          <a:ln w="9525">
            <a:noFill/>
            <a:miter lim="800000"/>
            <a:headEnd/>
            <a:tailEnd/>
          </a:ln>
        </p:spPr>
      </p:pic>
      <p:sp>
        <p:nvSpPr>
          <p:cNvPr id="38917" name="Text Box 9"/>
          <p:cNvSpPr txBox="1">
            <a:spLocks noChangeArrowheads="1"/>
          </p:cNvSpPr>
          <p:nvPr/>
        </p:nvSpPr>
        <p:spPr bwMode="auto">
          <a:xfrm>
            <a:off x="571500" y="4643438"/>
            <a:ext cx="8382000" cy="1384300"/>
          </a:xfrm>
          <a:prstGeom prst="rect">
            <a:avLst/>
          </a:prstGeom>
          <a:noFill/>
          <a:ln w="9525">
            <a:noFill/>
            <a:miter lim="800000"/>
            <a:headEnd/>
            <a:tailEnd/>
          </a:ln>
        </p:spPr>
        <p:txBody>
          <a:bodyPr>
            <a:spAutoFit/>
          </a:bodyPr>
          <a:lstStyle/>
          <a:p>
            <a:pPr>
              <a:spcBef>
                <a:spcPct val="50000"/>
              </a:spcBef>
            </a:pPr>
            <a:r>
              <a:rPr lang="fr-FR"/>
              <a:t>Retentissement fonctionnel intermédiaire entre la trans-méta et celle de Chopart:</a:t>
            </a:r>
          </a:p>
          <a:p>
            <a:pPr>
              <a:spcBef>
                <a:spcPct val="50000"/>
              </a:spcBef>
              <a:buFontTx/>
              <a:buChar char="•"/>
            </a:pPr>
            <a:endParaRPr lang="fr-FR"/>
          </a:p>
        </p:txBody>
      </p:sp>
    </p:spTree>
  </p:cSld>
  <p:clrMapOvr>
    <a:masterClrMapping/>
  </p:clrMapOvr>
  <p:transition/>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title"/>
          </p:nvPr>
        </p:nvSpPr>
        <p:spPr/>
        <p:txBody>
          <a:bodyPr/>
          <a:lstStyle/>
          <a:p>
            <a:pPr eaLnBrk="1" hangingPunct="1"/>
            <a:r>
              <a:rPr lang="fr-FR" smtClean="0"/>
              <a:t>Amputation de Chopart(1)</a:t>
            </a:r>
          </a:p>
        </p:txBody>
      </p:sp>
      <p:pic>
        <p:nvPicPr>
          <p:cNvPr id="40962" name="Picture 4"/>
          <p:cNvPicPr>
            <a:picLocks noGrp="1" noChangeAspect="1" noChangeArrowheads="1"/>
          </p:cNvPicPr>
          <p:nvPr>
            <p:ph type="body" idx="1"/>
          </p:nvPr>
        </p:nvPicPr>
        <p:blipFill>
          <a:blip r:embed="rId3"/>
          <a:srcRect/>
          <a:stretch>
            <a:fillRect/>
          </a:stretch>
        </p:blipFill>
        <p:spPr>
          <a:xfrm>
            <a:off x="1371600" y="1600200"/>
            <a:ext cx="6367463" cy="4114800"/>
          </a:xfrm>
        </p:spPr>
      </p:pic>
      <p:sp>
        <p:nvSpPr>
          <p:cNvPr id="40963" name="Text Box 5"/>
          <p:cNvSpPr txBox="1">
            <a:spLocks noChangeArrowheads="1"/>
          </p:cNvSpPr>
          <p:nvPr/>
        </p:nvSpPr>
        <p:spPr bwMode="auto">
          <a:xfrm>
            <a:off x="2362200" y="5867400"/>
            <a:ext cx="5943600" cy="457200"/>
          </a:xfrm>
          <a:prstGeom prst="rect">
            <a:avLst/>
          </a:prstGeom>
          <a:noFill/>
          <a:ln w="9525">
            <a:noFill/>
            <a:miter lim="800000"/>
            <a:headEnd/>
            <a:tailEnd/>
          </a:ln>
        </p:spPr>
        <p:txBody>
          <a:bodyPr>
            <a:spAutoFit/>
          </a:bodyPr>
          <a:lstStyle/>
          <a:p>
            <a:pPr>
              <a:spcBef>
                <a:spcPct val="50000"/>
              </a:spcBef>
            </a:pPr>
            <a:r>
              <a:rPr lang="fr-FR"/>
              <a:t>=Désarticulation médio-tarsienne </a:t>
            </a:r>
          </a:p>
        </p:txBody>
      </p:sp>
    </p:spTree>
  </p:cSld>
  <p:clrMapOvr>
    <a:masterClrMapping/>
  </p:clrMapOvr>
  <p:transition/>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p:txBody>
          <a:bodyPr/>
          <a:lstStyle/>
          <a:p>
            <a:pPr eaLnBrk="1" hangingPunct="1"/>
            <a:r>
              <a:rPr lang="fr-FR" smtClean="0"/>
              <a:t>Amputation de Chopart(2)</a:t>
            </a:r>
          </a:p>
        </p:txBody>
      </p:sp>
      <p:pic>
        <p:nvPicPr>
          <p:cNvPr id="43010" name="Picture 4"/>
          <p:cNvPicPr>
            <a:picLocks noGrp="1" noChangeAspect="1" noChangeArrowheads="1"/>
          </p:cNvPicPr>
          <p:nvPr>
            <p:ph type="body" idx="1"/>
          </p:nvPr>
        </p:nvPicPr>
        <p:blipFill>
          <a:blip r:embed="rId3"/>
          <a:srcRect/>
          <a:stretch>
            <a:fillRect/>
          </a:stretch>
        </p:blipFill>
        <p:spPr>
          <a:xfrm>
            <a:off x="990600" y="1600200"/>
            <a:ext cx="3048000" cy="4114800"/>
          </a:xfrm>
        </p:spPr>
      </p:pic>
      <p:sp>
        <p:nvSpPr>
          <p:cNvPr id="43011" name="Text Box 5"/>
          <p:cNvSpPr txBox="1">
            <a:spLocks noChangeArrowheads="1"/>
          </p:cNvSpPr>
          <p:nvPr/>
        </p:nvSpPr>
        <p:spPr bwMode="auto">
          <a:xfrm>
            <a:off x="4191000" y="1676400"/>
            <a:ext cx="4800600" cy="822325"/>
          </a:xfrm>
          <a:prstGeom prst="rect">
            <a:avLst/>
          </a:prstGeom>
          <a:noFill/>
          <a:ln w="9525">
            <a:noFill/>
            <a:miter lim="800000"/>
            <a:headEnd/>
            <a:tailEnd/>
          </a:ln>
        </p:spPr>
        <p:txBody>
          <a:bodyPr>
            <a:spAutoFit/>
          </a:bodyPr>
          <a:lstStyle/>
          <a:p>
            <a:pPr>
              <a:spcBef>
                <a:spcPct val="50000"/>
              </a:spcBef>
            </a:pPr>
            <a:r>
              <a:rPr lang="fr-FR"/>
              <a:t>Appareillage décevant en raison de la bascule en équin irréductible</a:t>
            </a:r>
          </a:p>
        </p:txBody>
      </p:sp>
      <p:pic>
        <p:nvPicPr>
          <p:cNvPr id="43012" name="Picture 6"/>
          <p:cNvPicPr>
            <a:picLocks noChangeAspect="1" noChangeArrowheads="1"/>
          </p:cNvPicPr>
          <p:nvPr/>
        </p:nvPicPr>
        <p:blipFill>
          <a:blip r:embed="rId4"/>
          <a:srcRect/>
          <a:stretch>
            <a:fillRect/>
          </a:stretch>
        </p:blipFill>
        <p:spPr bwMode="auto">
          <a:xfrm>
            <a:off x="4267200" y="2971800"/>
            <a:ext cx="4598988" cy="27813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p:txBody>
          <a:bodyPr/>
          <a:lstStyle/>
          <a:p>
            <a:pPr eaLnBrk="1" hangingPunct="1"/>
            <a:r>
              <a:rPr lang="fr-FR" smtClean="0"/>
              <a:t>Amputation de Chopart(3)</a:t>
            </a:r>
          </a:p>
        </p:txBody>
      </p:sp>
      <p:sp>
        <p:nvSpPr>
          <p:cNvPr id="45058" name="Rectangle 3"/>
          <p:cNvSpPr>
            <a:spLocks noGrp="1" noChangeArrowheads="1"/>
          </p:cNvSpPr>
          <p:nvPr>
            <p:ph type="body" idx="1"/>
          </p:nvPr>
        </p:nvSpPr>
        <p:spPr/>
        <p:txBody>
          <a:bodyPr/>
          <a:lstStyle/>
          <a:p>
            <a:pPr eaLnBrk="1" hangingPunct="1">
              <a:buFontTx/>
              <a:buNone/>
            </a:pPr>
            <a:r>
              <a:rPr lang="fr-FR" smtClean="0"/>
              <a:t>Mais:</a:t>
            </a:r>
          </a:p>
          <a:p>
            <a:pPr eaLnBrk="1" hangingPunct="1"/>
            <a:r>
              <a:rPr lang="fr-FR" smtClean="0"/>
              <a:t>Intérêt +++ de la conservation d’un appui distal (si coque talonnière ok et absence de trouble de sensibilité)</a:t>
            </a:r>
          </a:p>
          <a:p>
            <a:pPr eaLnBrk="1" hangingPunct="1"/>
            <a:r>
              <a:rPr lang="fr-FR" smtClean="0"/>
              <a:t>Bras de levier osseux maximal </a:t>
            </a:r>
          </a:p>
        </p:txBody>
      </p:sp>
      <p:pic>
        <p:nvPicPr>
          <p:cNvPr id="45059" name="Picture 4"/>
          <p:cNvPicPr>
            <a:picLocks noChangeAspect="1" noChangeArrowheads="1"/>
          </p:cNvPicPr>
          <p:nvPr/>
        </p:nvPicPr>
        <p:blipFill>
          <a:blip r:embed="rId3"/>
          <a:srcRect/>
          <a:stretch>
            <a:fillRect/>
          </a:stretch>
        </p:blipFill>
        <p:spPr bwMode="auto">
          <a:xfrm>
            <a:off x="1066800" y="4800600"/>
            <a:ext cx="1898650" cy="1422400"/>
          </a:xfrm>
          <a:prstGeom prst="rect">
            <a:avLst/>
          </a:prstGeom>
          <a:noFill/>
          <a:ln w="9525">
            <a:noFill/>
            <a:miter lim="800000"/>
            <a:headEnd/>
            <a:tailEnd/>
          </a:ln>
        </p:spPr>
      </p:pic>
      <p:pic>
        <p:nvPicPr>
          <p:cNvPr id="45060" name="Picture 5"/>
          <p:cNvPicPr>
            <a:picLocks noChangeAspect="1" noChangeArrowheads="1"/>
          </p:cNvPicPr>
          <p:nvPr/>
        </p:nvPicPr>
        <p:blipFill>
          <a:blip r:embed="rId4"/>
          <a:srcRect/>
          <a:stretch>
            <a:fillRect/>
          </a:stretch>
        </p:blipFill>
        <p:spPr bwMode="auto">
          <a:xfrm>
            <a:off x="6248400" y="4800600"/>
            <a:ext cx="1905000" cy="1398588"/>
          </a:xfrm>
          <a:prstGeom prst="rect">
            <a:avLst/>
          </a:prstGeom>
          <a:noFill/>
          <a:ln w="9525">
            <a:noFill/>
            <a:miter lim="800000"/>
            <a:headEnd/>
            <a:tailEnd/>
          </a:ln>
        </p:spPr>
      </p:pic>
      <p:sp>
        <p:nvSpPr>
          <p:cNvPr id="45061" name="Text Box 6"/>
          <p:cNvSpPr txBox="1">
            <a:spLocks noChangeArrowheads="1"/>
          </p:cNvSpPr>
          <p:nvPr/>
        </p:nvSpPr>
        <p:spPr bwMode="auto">
          <a:xfrm>
            <a:off x="3124200" y="4800600"/>
            <a:ext cx="2743200" cy="1558925"/>
          </a:xfrm>
          <a:prstGeom prst="rect">
            <a:avLst/>
          </a:prstGeom>
          <a:noFill/>
          <a:ln w="9525">
            <a:noFill/>
            <a:miter lim="800000"/>
            <a:headEnd/>
            <a:tailEnd/>
          </a:ln>
        </p:spPr>
        <p:txBody>
          <a:bodyPr>
            <a:spAutoFit/>
          </a:bodyPr>
          <a:lstStyle/>
          <a:p>
            <a:pPr>
              <a:spcBef>
                <a:spcPct val="50000"/>
              </a:spcBef>
            </a:pPr>
            <a:r>
              <a:rPr lang="fr-FR" sz="1600"/>
              <a:t>Comment Faire?:</a:t>
            </a:r>
          </a:p>
          <a:p>
            <a:pPr>
              <a:spcBef>
                <a:spcPct val="50000"/>
              </a:spcBef>
              <a:buFontTx/>
              <a:buChar char="•"/>
            </a:pPr>
            <a:r>
              <a:rPr lang="fr-FR" sz="1600"/>
              <a:t>Arthrodèse tibio-tarsienne et sous-talienne</a:t>
            </a:r>
          </a:p>
          <a:p>
            <a:pPr>
              <a:spcBef>
                <a:spcPct val="50000"/>
              </a:spcBef>
              <a:buFontTx/>
              <a:buChar char="•"/>
            </a:pPr>
            <a:r>
              <a:rPr lang="fr-FR" sz="1600"/>
              <a:t>L’amputation de Pirogoff ou selon Camilleri</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solidFill>
                  <a:srgbClr val="FF0000"/>
                </a:solidFill>
              </a:rPr>
              <a:t>اصل مفید بودن</a:t>
            </a:r>
            <a:endParaRPr lang="en-US" dirty="0">
              <a:solidFill>
                <a:srgbClr val="FF0000"/>
              </a:solidFill>
            </a:endParaRPr>
          </a:p>
        </p:txBody>
      </p:sp>
      <p:sp>
        <p:nvSpPr>
          <p:cNvPr id="3" name="Content Placeholder 2"/>
          <p:cNvSpPr>
            <a:spLocks noGrp="1"/>
          </p:cNvSpPr>
          <p:nvPr>
            <p:ph sz="quarter" idx="1"/>
          </p:nvPr>
        </p:nvSpPr>
        <p:spPr/>
        <p:txBody>
          <a:bodyPr/>
          <a:lstStyle/>
          <a:p>
            <a:r>
              <a:rPr lang="fa-IR" dirty="0" smtClean="0"/>
              <a:t>اصل مفيد بودن در ورزش معلولين رابطة تنگاتنگي با هدف گذاري عمومي‌ورزش معلولين دارد. </a:t>
            </a:r>
          </a:p>
          <a:p>
            <a:r>
              <a:rPr lang="fa-IR" dirty="0" smtClean="0"/>
              <a:t>درورزش معلولين، براي شخص معلول </a:t>
            </a:r>
            <a:r>
              <a:rPr lang="fa-IR" dirty="0" smtClean="0">
                <a:solidFill>
                  <a:srgbClr val="FF0000"/>
                </a:solidFill>
              </a:rPr>
              <a:t>وظايف مشخصي </a:t>
            </a:r>
            <a:r>
              <a:rPr lang="fa-IR" dirty="0" smtClean="0"/>
              <a:t>در نظر گرفته مي‌شود كه به وسيله آنها به او در زمينه هاي گوناگون </a:t>
            </a:r>
            <a:r>
              <a:rPr lang="fa-IR" dirty="0" smtClean="0">
                <a:solidFill>
                  <a:srgbClr val="FF0000"/>
                </a:solidFill>
              </a:rPr>
              <a:t>فيزيولوژيكي، رواني و اجتماعي </a:t>
            </a:r>
            <a:r>
              <a:rPr lang="fa-IR" dirty="0" smtClean="0"/>
              <a:t>كمك مي‌كنيم.</a:t>
            </a:r>
          </a:p>
          <a:p>
            <a:r>
              <a:rPr lang="fa-IR" dirty="0" smtClean="0"/>
              <a:t>بايد از طريق به دست آوردن تجربيات موفقيت آميز، معلول را ازنظر رواني تحت تأثيرمثبت قرار داد.</a:t>
            </a:r>
            <a:endParaRPr lang="en-US" dirty="0"/>
          </a:p>
        </p:txBody>
      </p:sp>
    </p:spTree>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Rectangle 4"/>
          <p:cNvSpPr>
            <a:spLocks noGrp="1" noChangeArrowheads="1"/>
          </p:cNvSpPr>
          <p:nvPr>
            <p:ph type="title"/>
          </p:nvPr>
        </p:nvSpPr>
        <p:spPr/>
        <p:txBody>
          <a:bodyPr/>
          <a:lstStyle/>
          <a:p>
            <a:r>
              <a:rPr lang="en-US"/>
              <a:t>Review </a:t>
            </a:r>
          </a:p>
        </p:txBody>
      </p:sp>
      <p:pic>
        <p:nvPicPr>
          <p:cNvPr id="52230" name="Picture 6" descr="michael6"/>
          <p:cNvPicPr>
            <a:picLocks noGrp="1" noChangeAspect="1" noChangeArrowheads="1"/>
          </p:cNvPicPr>
          <p:nvPr>
            <p:ph idx="1"/>
          </p:nvPr>
        </p:nvPicPr>
        <p:blipFill>
          <a:blip r:embed="rId2"/>
          <a:srcRect/>
          <a:stretch>
            <a:fillRect/>
          </a:stretch>
        </p:blipFill>
        <p:spPr>
          <a:xfrm>
            <a:off x="2209800" y="2667000"/>
            <a:ext cx="4800600" cy="3205163"/>
          </a:xfrm>
          <a:noFill/>
          <a:ln/>
        </p:spPr>
      </p:pic>
    </p:spTree>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b="1" dirty="0" smtClean="0"/>
              <a:t>اهداف و وظايف اختصاص ورزش با معلولين پايين تــنه</a:t>
            </a:r>
            <a:endParaRPr lang="en-US" dirty="0"/>
          </a:p>
        </p:txBody>
      </p:sp>
      <p:sp>
        <p:nvSpPr>
          <p:cNvPr id="3" name="Content Placeholder 2"/>
          <p:cNvSpPr>
            <a:spLocks noGrp="1"/>
          </p:cNvSpPr>
          <p:nvPr>
            <p:ph sz="quarter" idx="1"/>
          </p:nvPr>
        </p:nvSpPr>
        <p:spPr/>
        <p:txBody>
          <a:bodyPr>
            <a:normAutofit/>
          </a:bodyPr>
          <a:lstStyle/>
          <a:p>
            <a:pPr lvl="0"/>
            <a:r>
              <a:rPr lang="fa-IR" dirty="0" smtClean="0"/>
              <a:t>كنترل و تصحيح دايمي حالت نگهداري و حركات به منظور جلوگيري از آوردن فشارهاي نامناسب كه باعث بروز صدمات ثانويه مي‌شوند.</a:t>
            </a:r>
            <a:endParaRPr lang="en-US" i="1" dirty="0" smtClean="0"/>
          </a:p>
          <a:p>
            <a:pPr lvl="0"/>
            <a:r>
              <a:rPr lang="fa-IR" dirty="0" smtClean="0"/>
              <a:t>آموزش همگاني به منظور استحكام تعادل با پروتز و بدون پروتز.</a:t>
            </a:r>
            <a:endParaRPr lang="en-US" i="1" dirty="0" smtClean="0"/>
          </a:p>
          <a:p>
            <a:pPr lvl="0"/>
            <a:r>
              <a:rPr lang="fa-IR" dirty="0" smtClean="0"/>
              <a:t>نگهداري و بهبود عملكرد عضلات سالم پايين تنه ، تقويت عضلات و افزايش تحرك مفاصل، كاهش فشار روي مفاصلي كه سالم هستند و بالاخره شل كردن و انبساط عضلات و رباطهايي كه بيش از حد تحت فشار  هستند.</a:t>
            </a:r>
            <a:endParaRPr lang="en-US" i="1" dirty="0" smtClean="0"/>
          </a:p>
          <a:p>
            <a:endParaRPr lang="en-US" dirty="0"/>
          </a:p>
        </p:txBody>
      </p:sp>
    </p:spTree>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normAutofit fontScale="77500" lnSpcReduction="20000"/>
          </a:bodyPr>
          <a:lstStyle/>
          <a:p>
            <a:pPr lvl="0"/>
            <a:r>
              <a:rPr lang="fa-IR" dirty="0" smtClean="0"/>
              <a:t>نگهداري و بهبود عملكرد دستگاه‌هاي قلبي – عروقي – تنفسي به وسيله انجام حركات با هدف به منظور برطرف كردن كمبود حركتي كه در اثر معلوليت به وجود آمده است و جلوگيري از چاقي بيش از حد بالاتنه.</a:t>
            </a:r>
            <a:endParaRPr lang="en-US" i="1" dirty="0" smtClean="0"/>
          </a:p>
          <a:p>
            <a:pPr lvl="0"/>
            <a:r>
              <a:rPr lang="fa-IR" dirty="0" smtClean="0"/>
              <a:t>فعال كردن عضلات در مورد آن گروه از معلولين كه داراي فلج ناكامل پاها هستند.</a:t>
            </a:r>
            <a:endParaRPr lang="en-US" i="1" dirty="0" smtClean="0"/>
          </a:p>
          <a:p>
            <a:pPr lvl="0"/>
            <a:r>
              <a:rPr lang="fa-IR" dirty="0" smtClean="0"/>
              <a:t>نگهداري تحرك محدود مفاصل صدمه ديده و جلوگيري از آوردن فشار بيش از حد به آنها كه باعث به وجود آمدن دردهاي شديد توأم با التهاب مي‌شود و يا حتي آرتروز زود هنگام را به دنبال دارد.</a:t>
            </a:r>
            <a:endParaRPr lang="en-US" i="1" dirty="0" smtClean="0"/>
          </a:p>
          <a:p>
            <a:pPr lvl="0"/>
            <a:r>
              <a:rPr lang="fa-IR" dirty="0" smtClean="0"/>
              <a:t>تدابير پيش گيرنده (بدنسازي، نرمش،شنا) به منظور جلوگيري از بروز صدمات ثانويه در دستگاه‌هاي حركتي و نگهداري آن عده از معلوليني كه داراي صدمه ديدگي مفصلي و يا كوتاهي يك پا نسبت به پاي ديگر هستند.</a:t>
            </a:r>
            <a:endParaRPr lang="en-US" i="1" dirty="0" smtClean="0"/>
          </a:p>
          <a:p>
            <a:pPr lvl="0"/>
            <a:r>
              <a:rPr lang="fa-IR" dirty="0" smtClean="0"/>
              <a:t>آموزش يادگيري و استحكام مهارتهاي حركتي در چارچوب ورزشها و بازيهاي مختص معلولين با هدف بهبود تواناييهاي عمومي و به وجود آمدن اطمينان حركتي و توسعه تجربيات حركتي.</a:t>
            </a:r>
            <a:endParaRPr lang="en-US" i="1" dirty="0" smtClean="0"/>
          </a:p>
          <a:p>
            <a:endParaRPr lang="en-US" dirty="0"/>
          </a:p>
        </p:txBody>
      </p:sp>
      <p:pic>
        <p:nvPicPr>
          <p:cNvPr id="4" name="Picture 576" descr="oscar_pistorius0607"/>
          <p:cNvPicPr>
            <a:picLocks noChangeAspect="1" noChangeArrowheads="1"/>
          </p:cNvPicPr>
          <p:nvPr/>
        </p:nvPicPr>
        <p:blipFill>
          <a:blip r:embed="rId2"/>
          <a:srcRect/>
          <a:stretch>
            <a:fillRect/>
          </a:stretch>
        </p:blipFill>
        <p:spPr bwMode="auto">
          <a:xfrm>
            <a:off x="428596" y="2571744"/>
            <a:ext cx="5235655" cy="3418361"/>
          </a:xfrm>
          <a:prstGeom prst="rect">
            <a:avLst/>
          </a:prstGeom>
          <a:noFill/>
          <a:ln w="254000">
            <a:solidFill>
              <a:srgbClr val="FFFF00"/>
            </a:solidFill>
            <a:miter lim="800000"/>
            <a:headEnd/>
            <a:tailEnd/>
          </a:ln>
        </p:spPr>
      </p:pic>
    </p:spTree>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4" name="Picture 4" descr="wheelchai track"/>
          <p:cNvPicPr>
            <a:picLocks noChangeAspect="1" noChangeArrowheads="1"/>
          </p:cNvPicPr>
          <p:nvPr/>
        </p:nvPicPr>
        <p:blipFill>
          <a:blip r:embed="rId2"/>
          <a:srcRect/>
          <a:stretch>
            <a:fillRect/>
          </a:stretch>
        </p:blipFill>
        <p:spPr bwMode="auto">
          <a:xfrm>
            <a:off x="1500166" y="3429000"/>
            <a:ext cx="6294438" cy="3781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a:t>Weight-shift activities</a:t>
            </a:r>
          </a:p>
        </p:txBody>
      </p:sp>
      <p:sp>
        <p:nvSpPr>
          <p:cNvPr id="15363" name="Rectangle 3"/>
          <p:cNvSpPr>
            <a:spLocks noGrp="1" noChangeArrowheads="1"/>
          </p:cNvSpPr>
          <p:nvPr>
            <p:ph type="body" idx="1"/>
          </p:nvPr>
        </p:nvSpPr>
        <p:spPr>
          <a:xfrm>
            <a:off x="0" y="1447800"/>
            <a:ext cx="9144000" cy="5410200"/>
          </a:xfrm>
        </p:spPr>
        <p:txBody>
          <a:bodyPr/>
          <a:lstStyle/>
          <a:p>
            <a:pPr rtl="0"/>
            <a:r>
              <a:rPr lang="en-US" dirty="0"/>
              <a:t>Primary goal is to get weight shift onto prosthetic side</a:t>
            </a:r>
            <a:r>
              <a:rPr lang="en-US" dirty="0">
                <a:sym typeface="Wingdings" pitchFamily="64" charset="2"/>
              </a:rPr>
              <a:t> normalize gait</a:t>
            </a:r>
            <a:endParaRPr lang="en-US" dirty="0"/>
          </a:p>
          <a:p>
            <a:pPr rtl="0"/>
            <a:r>
              <a:rPr lang="en-US" dirty="0"/>
              <a:t>Pt. stands in parallel bars with an </a:t>
            </a:r>
            <a:r>
              <a:rPr lang="en-US" u="sng" dirty="0"/>
              <a:t>open hand</a:t>
            </a:r>
            <a:r>
              <a:rPr lang="en-US" dirty="0"/>
              <a:t>, use of full-length mirror helpful, feet approximately 4 inches apart</a:t>
            </a:r>
          </a:p>
          <a:p>
            <a:pPr lvl="1" rtl="0"/>
            <a:r>
              <a:rPr lang="en-US" dirty="0"/>
              <a:t>Shift weight side to side</a:t>
            </a:r>
          </a:p>
          <a:p>
            <a:pPr lvl="1" rtl="0"/>
            <a:r>
              <a:rPr lang="en-US" dirty="0"/>
              <a:t>Shift weight forward and back</a:t>
            </a:r>
          </a:p>
          <a:p>
            <a:pPr lvl="1" rtl="0"/>
            <a:r>
              <a:rPr lang="en-US" dirty="0"/>
              <a:t>Shift weight diagonally</a:t>
            </a:r>
          </a:p>
          <a:p>
            <a:pPr lvl="2" rtl="0"/>
            <a:r>
              <a:rPr lang="en-US" dirty="0"/>
              <a:t>Progress to doing activity with one hand (opposite prosthesis, then same side as prosthesis), then to no hands, if possible </a:t>
            </a:r>
            <a:r>
              <a:rPr lang="en-US" sz="800" dirty="0"/>
              <a:t>3</a:t>
            </a:r>
          </a:p>
        </p:txBody>
      </p:sp>
    </p:spTree>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t>Stepping activities</a:t>
            </a:r>
          </a:p>
        </p:txBody>
      </p:sp>
      <p:sp>
        <p:nvSpPr>
          <p:cNvPr id="17411" name="Rectangle 3"/>
          <p:cNvSpPr>
            <a:spLocks noGrp="1" noChangeArrowheads="1"/>
          </p:cNvSpPr>
          <p:nvPr>
            <p:ph type="body" idx="1"/>
          </p:nvPr>
        </p:nvSpPr>
        <p:spPr/>
        <p:txBody>
          <a:bodyPr/>
          <a:lstStyle/>
          <a:p>
            <a:pPr rtl="0"/>
            <a:r>
              <a:rPr lang="en-US" sz="2600" dirty="0"/>
              <a:t>Stand in parallel bars, feet 4 inches apart, both hand on bars, can progress to one, then no hands</a:t>
            </a:r>
          </a:p>
          <a:p>
            <a:pPr rtl="0"/>
            <a:r>
              <a:rPr lang="en-US" sz="2600" dirty="0"/>
              <a:t>Pt. steps forward, back with sound limb</a:t>
            </a:r>
          </a:p>
          <a:p>
            <a:pPr rtl="0"/>
            <a:r>
              <a:rPr lang="en-US" sz="2600" dirty="0"/>
              <a:t>Pt. steps forward, back with prosthetic limb</a:t>
            </a:r>
          </a:p>
          <a:p>
            <a:pPr rtl="0">
              <a:buFont typeface="Wingdings" pitchFamily="64" charset="2"/>
              <a:buNone/>
            </a:pPr>
            <a:r>
              <a:rPr lang="en-US" sz="2600" dirty="0"/>
              <a:t>*focus on forward rotation of pelvis, weight-shift, flexing prosthetic knee at pre-swing for Mr. Howard (foot placement for TF)</a:t>
            </a:r>
          </a:p>
          <a:p>
            <a:pPr rtl="0"/>
            <a:r>
              <a:rPr lang="en-US" sz="2600" dirty="0"/>
              <a:t>Can also do side stepping </a:t>
            </a:r>
            <a:r>
              <a:rPr lang="en-US" sz="900" dirty="0"/>
              <a:t>3</a:t>
            </a:r>
          </a:p>
          <a:p>
            <a:pPr rtl="0"/>
            <a:endParaRPr lang="en-US" sz="2600" dirty="0"/>
          </a:p>
          <a:p>
            <a:pPr rtl="0">
              <a:buFont typeface="Wingdings" pitchFamily="64" charset="2"/>
              <a:buNone/>
            </a:pPr>
            <a:endParaRPr lang="en-US" sz="2600" dirty="0"/>
          </a:p>
        </p:txBody>
      </p:sp>
    </p:spTree>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dirty="0"/>
              <a:t>Stool stepping</a:t>
            </a:r>
          </a:p>
        </p:txBody>
      </p:sp>
      <p:sp>
        <p:nvSpPr>
          <p:cNvPr id="16387" name="Rectangle 3"/>
          <p:cNvSpPr>
            <a:spLocks noGrp="1" noChangeArrowheads="1"/>
          </p:cNvSpPr>
          <p:nvPr>
            <p:ph type="body" idx="1"/>
          </p:nvPr>
        </p:nvSpPr>
        <p:spPr>
          <a:xfrm>
            <a:off x="0" y="1752600"/>
            <a:ext cx="9144000" cy="5105400"/>
          </a:xfrm>
        </p:spPr>
        <p:txBody>
          <a:bodyPr/>
          <a:lstStyle/>
          <a:p>
            <a:pPr rtl="0"/>
            <a:r>
              <a:rPr lang="en-US" dirty="0"/>
              <a:t>Use 8 inch stool, pt. stands in parallel bars, stool in front of sound limb, both hands on bars</a:t>
            </a:r>
          </a:p>
          <a:p>
            <a:pPr lvl="1" rtl="0"/>
            <a:r>
              <a:rPr lang="en-US" dirty="0"/>
              <a:t>Step onto stool slowly with sound limb, then back off</a:t>
            </a:r>
          </a:p>
          <a:p>
            <a:pPr lvl="1" rtl="0"/>
            <a:r>
              <a:rPr lang="en-US" dirty="0"/>
              <a:t>Mr. Howard can also practice stepping up with prosthesis, but this is not recommended with a TF because requires hip hike/</a:t>
            </a:r>
            <a:r>
              <a:rPr lang="en-US" dirty="0" err="1"/>
              <a:t>circumduction</a:t>
            </a:r>
            <a:r>
              <a:rPr lang="en-US" dirty="0"/>
              <a:t> to get foot off step which is undesirable and is a pattern to be avoided</a:t>
            </a:r>
          </a:p>
          <a:p>
            <a:pPr lvl="1" rtl="0">
              <a:buFont typeface="Wingdings" pitchFamily="64" charset="2"/>
              <a:buNone/>
            </a:pPr>
            <a:r>
              <a:rPr lang="en-US" dirty="0"/>
              <a:t>*emphasize control of hip and knee of prosthetic side</a:t>
            </a:r>
          </a:p>
          <a:p>
            <a:pPr lvl="1" rtl="0">
              <a:buFont typeface="Wingdings" pitchFamily="64" charset="2"/>
              <a:buNone/>
            </a:pPr>
            <a:r>
              <a:rPr lang="en-US" dirty="0"/>
              <a:t>*progress activity by removing one hand, then if possible, two </a:t>
            </a:r>
            <a:r>
              <a:rPr lang="en-US" sz="900" dirty="0"/>
              <a:t>3</a:t>
            </a:r>
          </a:p>
        </p:txBody>
      </p:sp>
    </p:spTree>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1"/>
          <p:cNvSpPr>
            <a:spLocks noChangeArrowheads="1"/>
          </p:cNvSpPr>
          <p:nvPr/>
        </p:nvSpPr>
        <p:spPr bwMode="auto">
          <a:xfrm>
            <a:off x="2555875" y="476250"/>
            <a:ext cx="3617913" cy="611188"/>
          </a:xfrm>
          <a:prstGeom prst="rect">
            <a:avLst/>
          </a:prstGeom>
          <a:noFill/>
          <a:ln w="9525">
            <a:noFill/>
            <a:miter lim="800000"/>
            <a:headEnd/>
            <a:tailEnd/>
          </a:ln>
        </p:spPr>
        <p:txBody>
          <a:bodyPr wrap="none" anchor="ctr">
            <a:spAutoFit/>
          </a:bodyPr>
          <a:lstStyle/>
          <a:p>
            <a:pPr algn="l" rtl="0"/>
            <a:r>
              <a:rPr lang="en-US" sz="1600" b="1">
                <a:latin typeface="Arial" charset="0"/>
                <a:cs typeface="Times New Roman" pitchFamily="64" charset="0"/>
              </a:rPr>
              <a:t>Exercises for post-burn amputation</a:t>
            </a:r>
            <a:endParaRPr lang="en-US" sz="1100"/>
          </a:p>
          <a:p>
            <a:pPr algn="l" rtl="0" eaLnBrk="0" hangingPunct="0"/>
            <a:endParaRPr lang="en-US">
              <a:latin typeface="Arial" charset="0"/>
            </a:endParaRPr>
          </a:p>
        </p:txBody>
      </p:sp>
      <p:sp>
        <p:nvSpPr>
          <p:cNvPr id="20483" name="Rectangle 44"/>
          <p:cNvSpPr>
            <a:spLocks noChangeArrowheads="1"/>
          </p:cNvSpPr>
          <p:nvPr/>
        </p:nvSpPr>
        <p:spPr bwMode="auto">
          <a:xfrm>
            <a:off x="2843213" y="620713"/>
            <a:ext cx="2994025" cy="0"/>
          </a:xfrm>
          <a:prstGeom prst="rect">
            <a:avLst/>
          </a:prstGeom>
          <a:noFill/>
          <a:ln w="9525">
            <a:noFill/>
            <a:miter lim="800000"/>
            <a:headEnd/>
            <a:tailEnd/>
          </a:ln>
        </p:spPr>
        <p:txBody>
          <a:bodyPr wrap="none">
            <a:spAutoFit/>
          </a:bodyPr>
          <a:lstStyle/>
          <a:p>
            <a:endParaRPr lang="en-US"/>
          </a:p>
        </p:txBody>
      </p:sp>
      <p:pic>
        <p:nvPicPr>
          <p:cNvPr id="20484" name="Picture 40" descr="E:\ma doc\New lecture\aMPUTATION2011_files\rehab_information_files\rehab_2.jpg"/>
          <p:cNvPicPr>
            <a:picLocks noChangeAspect="1" noChangeArrowheads="1"/>
          </p:cNvPicPr>
          <p:nvPr/>
        </p:nvPicPr>
        <p:blipFill>
          <a:blip r:embed="rId2" r:link="rId3">
            <a:grayscl/>
          </a:blip>
          <a:srcRect/>
          <a:stretch>
            <a:fillRect/>
          </a:stretch>
        </p:blipFill>
        <p:spPr bwMode="auto">
          <a:xfrm>
            <a:off x="5724525" y="1484313"/>
            <a:ext cx="3419475" cy="4032250"/>
          </a:xfrm>
          <a:prstGeom prst="rect">
            <a:avLst/>
          </a:prstGeom>
          <a:noFill/>
          <a:ln w="9525">
            <a:noFill/>
            <a:miter lim="800000"/>
            <a:headEnd/>
            <a:tailEnd/>
          </a:ln>
        </p:spPr>
      </p:pic>
      <p:graphicFrame>
        <p:nvGraphicFramePr>
          <p:cNvPr id="25680" name="Group 80"/>
          <p:cNvGraphicFramePr>
            <a:graphicFrameLocks noGrp="1"/>
          </p:cNvGraphicFramePr>
          <p:nvPr/>
        </p:nvGraphicFramePr>
        <p:xfrm>
          <a:off x="323850" y="1484313"/>
          <a:ext cx="5327650" cy="5115243"/>
        </p:xfrm>
        <a:graphic>
          <a:graphicData uri="http://schemas.openxmlformats.org/drawingml/2006/table">
            <a:tbl>
              <a:tblPr rtl="1"/>
              <a:tblGrid>
                <a:gridCol w="2400300">
                  <a:extLst>
                    <a:ext uri="{9D8B030D-6E8A-4147-A177-3AD203B41FA5}">
                      <a16:colId xmlns:a16="http://schemas.microsoft.com/office/drawing/2014/main" val="20000"/>
                    </a:ext>
                  </a:extLst>
                </a:gridCol>
                <a:gridCol w="2927350">
                  <a:extLst>
                    <a:ext uri="{9D8B030D-6E8A-4147-A177-3AD203B41FA5}">
                      <a16:colId xmlns:a16="http://schemas.microsoft.com/office/drawing/2014/main" val="20001"/>
                    </a:ext>
                  </a:extLst>
                </a:gridCol>
              </a:tblGrid>
              <a:tr h="360363">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cs typeface="Times New Roman" pitchFamily="18" charset="0"/>
                        </a:rPr>
                        <a:t>Exercises Suggestion</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0"/>
                  </a:ext>
                </a:extLst>
              </a:tr>
              <a:tr h="4421188">
                <a:tc>
                  <a:txBody>
                    <a:bodyPr/>
                    <a:lstStyle/>
                    <a:p>
                      <a:pPr marL="0" marR="0" lvl="0" indent="0" algn="r" defTabSz="914400" rtl="1"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Hip Extension</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cs typeface="Times New Roman" pitchFamily="18" charset="0"/>
                        </a:rPr>
                        <a:t> </a:t>
                      </a:r>
                      <a:r>
                        <a:rPr kumimoji="0" lang="en-US" sz="1800" b="0" i="0" u="none" strike="noStrike" cap="none" normalizeH="0" baseline="0" smtClean="0">
                          <a:ln>
                            <a:noFill/>
                          </a:ln>
                          <a:solidFill>
                            <a:schemeClr val="tx1"/>
                          </a:solidFill>
                          <a:effectLst/>
                          <a:latin typeface="Times New Roman" pitchFamily="18" charset="0"/>
                          <a:cs typeface="Times New Roman" pitchFamily="18" charset="0"/>
                        </a:rPr>
                        <a:t>*</a:t>
                      </a:r>
                      <a:r>
                        <a:rPr kumimoji="0" lang="en-US" sz="1700" b="0" i="0" u="none" strike="noStrike" cap="none" normalizeH="0" baseline="0" smtClean="0">
                          <a:ln>
                            <a:noFill/>
                          </a:ln>
                          <a:solidFill>
                            <a:schemeClr val="tx1"/>
                          </a:solidFill>
                          <a:effectLst/>
                          <a:latin typeface="Arial" charset="0"/>
                          <a:cs typeface="Times New Roman" pitchFamily="18" charset="0"/>
                        </a:rPr>
                        <a:t>Lie supine on firm matters, with towel placed under the residual limb; the residual limb is pressed firmly into the towel, raising the buttocks off the resting surface.</a:t>
                      </a:r>
                      <a:endParaRPr kumimoji="0" lang="en-US" sz="14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Times New Roman" pitchFamily="18" charset="0"/>
                        </a:rPr>
                        <a:t>*</a:t>
                      </a:r>
                      <a:r>
                        <a:rPr kumimoji="0" lang="en-US" sz="1700" b="0" i="0" u="none" strike="noStrike" cap="none" normalizeH="0" baseline="0" smtClean="0">
                          <a:ln>
                            <a:noFill/>
                          </a:ln>
                          <a:solidFill>
                            <a:schemeClr val="tx1"/>
                          </a:solidFill>
                          <a:effectLst/>
                          <a:latin typeface="Arial" charset="0"/>
                          <a:cs typeface="Times New Roman" pitchFamily="18" charset="0"/>
                        </a:rPr>
                        <a:t>Bridging: lie supine with sound knee 90degrees of flexion, with foot is pushed down into the resting surface. The residual limb should be raised until both hips are of equal height.</a:t>
                      </a:r>
                      <a:endParaRPr kumimoji="0" lang="en-US" sz="14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Arial" charset="0"/>
                          <a:cs typeface="Times New Roman" pitchFamily="18" charset="0"/>
                        </a:rPr>
                        <a:t>* Lie prone; lift the leg off the mat, at time with knee extended</a:t>
                      </a:r>
                      <a:r>
                        <a:rPr kumimoji="0" lang="en-US" sz="1800" b="0" i="0" u="none" strike="noStrike" cap="none" normalizeH="0" baseline="0" smtClean="0">
                          <a:ln>
                            <a:noFill/>
                          </a:ln>
                          <a:solidFill>
                            <a:schemeClr val="tx1"/>
                          </a:solidFill>
                          <a:effectLst/>
                          <a:latin typeface="Arial" charset="0"/>
                          <a:cs typeface="Times New Roman" pitchFamily="18" charset="0"/>
                        </a:rPr>
                        <a:t>.</a:t>
                      </a:r>
                      <a:endParaRPr kumimoji="0" lang="en-US" sz="14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0" y="506413"/>
            <a:ext cx="9144000" cy="2014537"/>
          </a:xfrm>
          <a:prstGeom prst="rect">
            <a:avLst/>
          </a:prstGeom>
          <a:noFill/>
          <a:ln w="9525">
            <a:noFill/>
            <a:miter lim="800000"/>
            <a:headEnd/>
            <a:tailEnd/>
          </a:ln>
        </p:spPr>
        <p:txBody>
          <a:bodyPr anchor="ctr">
            <a:spAutoFit/>
          </a:bodyPr>
          <a:lstStyle/>
          <a:p>
            <a:pPr algn="ctr"/>
            <a:r>
              <a:rPr lang="en-US" b="1"/>
              <a:t>Hip abduction</a:t>
            </a:r>
            <a:endParaRPr lang="en-US"/>
          </a:p>
          <a:p>
            <a:pPr algn="ctr"/>
            <a:r>
              <a:rPr lang="en-US"/>
              <a:t> *Lie side on amputated side, with towel under the residual limb. The sound limb rested in pillow, stool in front of residual limb. The residual limb is depressed down on the towel.</a:t>
            </a:r>
          </a:p>
          <a:p>
            <a:pPr algn="ctr"/>
            <a:r>
              <a:rPr lang="en-US"/>
              <a:t> *Lie side on sound side, raising the residual limb, with weight around the distal tibia.</a:t>
            </a:r>
          </a:p>
          <a:p>
            <a:pPr algn="ctr"/>
            <a:r>
              <a:rPr lang="en-US"/>
              <a:t>*lie supine with rubber banding around the distal end of both limb, the patients pulls the residual limb away from sound limb.</a:t>
            </a:r>
          </a:p>
        </p:txBody>
      </p:sp>
      <p:pic>
        <p:nvPicPr>
          <p:cNvPr id="21507" name="Picture 3" descr="rehab_4"/>
          <p:cNvPicPr>
            <a:picLocks noChangeAspect="1" noChangeArrowheads="1"/>
          </p:cNvPicPr>
          <p:nvPr/>
        </p:nvPicPr>
        <p:blipFill>
          <a:blip r:embed="rId2">
            <a:grayscl/>
          </a:blip>
          <a:srcRect/>
          <a:stretch>
            <a:fillRect/>
          </a:stretch>
        </p:blipFill>
        <p:spPr bwMode="auto">
          <a:xfrm>
            <a:off x="395288" y="2924175"/>
            <a:ext cx="4105275" cy="3025775"/>
          </a:xfrm>
          <a:prstGeom prst="rect">
            <a:avLst/>
          </a:prstGeom>
          <a:noFill/>
          <a:ln w="9525">
            <a:noFill/>
            <a:miter lim="800000"/>
            <a:headEnd/>
            <a:tailEnd/>
          </a:ln>
        </p:spPr>
      </p:pic>
      <p:pic>
        <p:nvPicPr>
          <p:cNvPr id="21508" name="Picture 4" descr="rehab_3"/>
          <p:cNvPicPr>
            <a:picLocks noChangeAspect="1" noChangeArrowheads="1"/>
          </p:cNvPicPr>
          <p:nvPr/>
        </p:nvPicPr>
        <p:blipFill>
          <a:blip r:embed="rId3">
            <a:grayscl/>
          </a:blip>
          <a:srcRect/>
          <a:stretch>
            <a:fillRect/>
          </a:stretch>
        </p:blipFill>
        <p:spPr bwMode="auto">
          <a:xfrm>
            <a:off x="5003800" y="2924175"/>
            <a:ext cx="3744913" cy="3025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noChangeArrowheads="1"/>
          </p:cNvSpPr>
          <p:nvPr/>
        </p:nvSpPr>
        <p:spPr bwMode="auto">
          <a:xfrm>
            <a:off x="0" y="2081213"/>
            <a:ext cx="2994025" cy="0"/>
          </a:xfrm>
          <a:prstGeom prst="rect">
            <a:avLst/>
          </a:prstGeom>
          <a:noFill/>
          <a:ln w="9525">
            <a:noFill/>
            <a:miter lim="800000"/>
            <a:headEnd/>
            <a:tailEnd/>
          </a:ln>
        </p:spPr>
        <p:txBody>
          <a:bodyPr wrap="none">
            <a:spAutoFit/>
          </a:bodyPr>
          <a:lstStyle/>
          <a:p>
            <a:endParaRPr lang="en-US"/>
          </a:p>
        </p:txBody>
      </p:sp>
      <p:pic>
        <p:nvPicPr>
          <p:cNvPr id="22531" name="Picture 2" descr="E:\ma doc\New lecture\aMPUTATION2011_files\rehab_information_files\rehab_1.jpg"/>
          <p:cNvPicPr>
            <a:picLocks noChangeAspect="1" noChangeArrowheads="1"/>
          </p:cNvPicPr>
          <p:nvPr/>
        </p:nvPicPr>
        <p:blipFill>
          <a:blip r:embed="rId2" r:link="rId3">
            <a:grayscl/>
          </a:blip>
          <a:srcRect/>
          <a:stretch>
            <a:fillRect/>
          </a:stretch>
        </p:blipFill>
        <p:spPr bwMode="auto">
          <a:xfrm>
            <a:off x="4356100" y="404813"/>
            <a:ext cx="4537075" cy="3529012"/>
          </a:xfrm>
          <a:prstGeom prst="rect">
            <a:avLst/>
          </a:prstGeom>
          <a:noFill/>
          <a:ln w="9525">
            <a:noFill/>
            <a:miter lim="800000"/>
            <a:headEnd/>
            <a:tailEnd/>
          </a:ln>
        </p:spPr>
      </p:pic>
      <p:graphicFrame>
        <p:nvGraphicFramePr>
          <p:cNvPr id="27675" name="Group 27"/>
          <p:cNvGraphicFramePr>
            <a:graphicFrameLocks noGrp="1"/>
          </p:cNvGraphicFramePr>
          <p:nvPr/>
        </p:nvGraphicFramePr>
        <p:xfrm>
          <a:off x="323850" y="333375"/>
          <a:ext cx="3887788" cy="6048375"/>
        </p:xfrm>
        <a:graphic>
          <a:graphicData uri="http://schemas.openxmlformats.org/drawingml/2006/table">
            <a:tbl>
              <a:tblPr rtl="1"/>
              <a:tblGrid>
                <a:gridCol w="3887788">
                  <a:extLst>
                    <a:ext uri="{9D8B030D-6E8A-4147-A177-3AD203B41FA5}">
                      <a16:colId xmlns:a16="http://schemas.microsoft.com/office/drawing/2014/main" val="20000"/>
                    </a:ext>
                  </a:extLst>
                </a:gridCol>
              </a:tblGrid>
              <a:tr h="3860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Times New Roman" pitchFamily="18" charset="0"/>
                          <a:cs typeface="Times New Roman" pitchFamily="18" charset="0"/>
                        </a:rPr>
                        <a:t/>
                      </a:r>
                      <a:br>
                        <a:rPr kumimoji="0" lang="en-US" sz="1200" b="0" i="0" u="none" strike="noStrike" cap="none" normalizeH="0" baseline="0" smtClean="0">
                          <a:ln>
                            <a:noFill/>
                          </a:ln>
                          <a:solidFill>
                            <a:srgbClr val="000000"/>
                          </a:solidFill>
                          <a:effectLst/>
                          <a:latin typeface="Times New Roman" pitchFamily="18" charset="0"/>
                          <a:cs typeface="Times New Roman" pitchFamily="18" charset="0"/>
                        </a:rPr>
                      </a:br>
                      <a:r>
                        <a:rPr kumimoji="0" lang="en-US" sz="1200" b="0" i="0" u="none" strike="noStrike" cap="none" normalizeH="0" baseline="0" smtClean="0">
                          <a:ln>
                            <a:noFill/>
                          </a:ln>
                          <a:solidFill>
                            <a:srgbClr val="000000"/>
                          </a:solidFill>
                          <a:effectLst/>
                          <a:latin typeface="Times New Roman" pitchFamily="18" charset="0"/>
                          <a:cs typeface="Times New Roman" pitchFamily="18" charset="0"/>
                        </a:rPr>
                        <a:t/>
                      </a:r>
                      <a:br>
                        <a:rPr kumimoji="0" lang="en-US" sz="1200" b="0" i="0" u="none" strike="noStrike" cap="none" normalizeH="0" baseline="0" smtClean="0">
                          <a:ln>
                            <a:noFill/>
                          </a:ln>
                          <a:solidFill>
                            <a:srgbClr val="000000"/>
                          </a:solidFill>
                          <a:effectLst/>
                          <a:latin typeface="Times New Roman" pitchFamily="18" charset="0"/>
                          <a:cs typeface="Times New Roman" pitchFamily="18" charset="0"/>
                        </a:rPr>
                      </a:b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Low"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Knee Extension</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Low"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cs typeface="Times New Roman" pitchFamily="18" charset="0"/>
                        </a:rPr>
                        <a:t>  </a:t>
                      </a:r>
                      <a:r>
                        <a:rPr kumimoji="0" lang="en-US" sz="1300" b="0" i="0" u="none" strike="noStrike" cap="none" normalizeH="0" baseline="0" smtClean="0">
                          <a:ln>
                            <a:noFill/>
                          </a:ln>
                          <a:solidFill>
                            <a:schemeClr val="tx1"/>
                          </a:solidFill>
                          <a:effectLst/>
                          <a:latin typeface="Times New Roman" pitchFamily="18" charset="0"/>
                          <a:cs typeface="Times New Roman" pitchFamily="18" charset="0"/>
                        </a:rPr>
                        <a:t>*</a:t>
                      </a:r>
                      <a:r>
                        <a:rPr kumimoji="0" lang="en-US" sz="1800" b="0" i="0" u="none" strike="noStrike" cap="none" normalizeH="0" baseline="0" smtClean="0">
                          <a:ln>
                            <a:noFill/>
                          </a:ln>
                          <a:solidFill>
                            <a:schemeClr val="tx1"/>
                          </a:solidFill>
                          <a:effectLst/>
                          <a:latin typeface="Arial" charset="0"/>
                          <a:cs typeface="Times New Roman" pitchFamily="18" charset="0"/>
                        </a:rPr>
                        <a:t>Straight leg rising </a:t>
                      </a:r>
                      <a:endParaRPr kumimoji="0" lang="en-US" sz="1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Low"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Times New Roman" pitchFamily="18" charset="0"/>
                        </a:rPr>
                        <a:t>  *Short arc quad sets</a:t>
                      </a:r>
                      <a:endParaRPr kumimoji="0" lang="en-US" sz="1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Low"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Times New Roman" pitchFamily="18" charset="0"/>
                        </a:rPr>
                        <a:t>  *Lie Prone; the patient is prone with towel under the residual limb. the distal residual limb is pushed into the towel , and extended the knee</a:t>
                      </a:r>
                      <a:endParaRPr kumimoji="0" lang="en-US" sz="1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Low"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1875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Knee Flexion</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cs typeface="Times New Roman" pitchFamily="18" charset="0"/>
                        </a:rPr>
                        <a:t>  </a:t>
                      </a: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a:t>
                      </a:r>
                      <a:r>
                        <a:rPr kumimoji="0" lang="en-US" sz="2000" b="0" i="0" u="none" strike="noStrike" cap="none" normalizeH="0" baseline="0" smtClean="0">
                          <a:ln>
                            <a:noFill/>
                          </a:ln>
                          <a:solidFill>
                            <a:schemeClr val="tx1"/>
                          </a:solidFill>
                          <a:effectLst/>
                          <a:latin typeface="Arial" charset="0"/>
                          <a:cs typeface="Times New Roman" pitchFamily="18" charset="0"/>
                        </a:rPr>
                        <a:t>Lie supine, with a towel under the residual limb, the patient pulls back into the towel, slightly bending the knee.</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cs typeface="Times New Roman" pitchFamily="18" charset="0"/>
                        </a:rPr>
                        <a:t>   *Lie prone and flex the knee against gravity.</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اصل اقتصادی بودن</a:t>
            </a:r>
            <a:endParaRPr lang="en-US" dirty="0"/>
          </a:p>
        </p:txBody>
      </p:sp>
      <p:sp>
        <p:nvSpPr>
          <p:cNvPr id="3" name="Content Placeholder 2"/>
          <p:cNvSpPr>
            <a:spLocks noGrp="1"/>
          </p:cNvSpPr>
          <p:nvPr>
            <p:ph sz="quarter" idx="1"/>
          </p:nvPr>
        </p:nvSpPr>
        <p:spPr>
          <a:xfrm>
            <a:off x="539552" y="1600200"/>
            <a:ext cx="8226496" cy="4997152"/>
          </a:xfrm>
        </p:spPr>
        <p:style>
          <a:lnRef idx="1">
            <a:schemeClr val="accent1"/>
          </a:lnRef>
          <a:fillRef idx="2">
            <a:schemeClr val="accent1"/>
          </a:fillRef>
          <a:effectRef idx="1">
            <a:schemeClr val="accent1"/>
          </a:effectRef>
          <a:fontRef idx="minor">
            <a:schemeClr val="dk1"/>
          </a:fontRef>
        </p:style>
        <p:txBody>
          <a:bodyPr>
            <a:normAutofit lnSpcReduction="10000"/>
          </a:bodyPr>
          <a:lstStyle/>
          <a:p>
            <a:r>
              <a:rPr lang="fa-IR" dirty="0" smtClean="0">
                <a:cs typeface="B Lotus" pitchFamily="2" charset="-78"/>
              </a:rPr>
              <a:t>منظور از اقتصادي بودن يك كار اين است كه با به كارگيري حداقل نيرو بيشترين بازدهي به دست آيد. اصل اقتصادي بودن در ورزش معلولين رابطه تنگاتنگي با انتخاب تكنيكهاي حركتي براي هريك از معلوليتها دارد. </a:t>
            </a:r>
          </a:p>
          <a:p>
            <a:r>
              <a:rPr lang="fa-IR" dirty="0" smtClean="0">
                <a:cs typeface="B Lotus" pitchFamily="2" charset="-78"/>
              </a:rPr>
              <a:t>كلية معلوليني كه داراي معلوليت از ناحية پا هستند به علاوه معلولين قطع نخاعي ونيز معلولين پوليو(فلج اطفال) </a:t>
            </a:r>
            <a:r>
              <a:rPr lang="fa-IR" dirty="0" smtClean="0">
                <a:solidFill>
                  <a:srgbClr val="FF0000"/>
                </a:solidFill>
                <a:cs typeface="B Lotus" pitchFamily="2" charset="-78"/>
              </a:rPr>
              <a:t>شناهاي كرال سينه وكرال پشت </a:t>
            </a:r>
            <a:r>
              <a:rPr lang="fa-IR" dirty="0" smtClean="0">
                <a:cs typeface="B Lotus" pitchFamily="2" charset="-78"/>
              </a:rPr>
              <a:t>اقتصادي تر هستند زيرا در اين شناها معلولين فوق مي‌توانند از دستهاي خود حداكثراستفاده را بنمايند.</a:t>
            </a:r>
          </a:p>
          <a:p>
            <a:r>
              <a:rPr lang="fa-IR" dirty="0" smtClean="0">
                <a:cs typeface="B Lotus" pitchFamily="2" charset="-78"/>
              </a:rPr>
              <a:t> برخلاف آن براي كليه افرادي كه معلوليت دست دارند، شناي قورباغه توصيه مي‌شود، درحالي كه شناهاي كرال سينه وكرال پشت به هيچ وجه براي آنها اقتصادي نيست.</a:t>
            </a:r>
            <a:endParaRPr lang="en-US" dirty="0">
              <a:cs typeface="B Lotus" pitchFamily="2" charset="-78"/>
            </a:endParaRPr>
          </a:p>
        </p:txBody>
      </p:sp>
    </p:spTree>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2"/>
          <p:cNvSpPr>
            <a:spLocks noGrp="1" noChangeArrowheads="1"/>
          </p:cNvSpPr>
          <p:nvPr>
            <p:ph type="title"/>
          </p:nvPr>
        </p:nvSpPr>
        <p:spPr/>
        <p:txBody>
          <a:bodyPr>
            <a:normAutofit fontScale="90000"/>
          </a:bodyPr>
          <a:lstStyle/>
          <a:p>
            <a:r>
              <a:rPr lang="en-GB" sz="3600">
                <a:latin typeface="Arial" pitchFamily="34" charset="0"/>
              </a:rPr>
              <a:t>Oscar Pistorius and cheetahs- media hype or real opportunity?</a:t>
            </a:r>
            <a:endParaRPr lang="en-US" sz="3600">
              <a:latin typeface="Arial" pitchFamily="34" charset="0"/>
            </a:endParaRPr>
          </a:p>
        </p:txBody>
      </p:sp>
      <p:sp>
        <p:nvSpPr>
          <p:cNvPr id="417795" name="Rectangle 3"/>
          <p:cNvSpPr>
            <a:spLocks noGrp="1" noChangeArrowheads="1"/>
          </p:cNvSpPr>
          <p:nvPr>
            <p:ph type="body" idx="1"/>
          </p:nvPr>
        </p:nvSpPr>
        <p:spPr>
          <a:xfrm>
            <a:off x="1763713" y="1700213"/>
            <a:ext cx="5616575" cy="5157787"/>
          </a:xfrm>
        </p:spPr>
        <p:txBody>
          <a:bodyPr/>
          <a:lstStyle/>
          <a:p>
            <a:pPr>
              <a:lnSpc>
                <a:spcPct val="80000"/>
              </a:lnSpc>
            </a:pPr>
            <a:r>
              <a:rPr lang="en-US" sz="2400"/>
              <a:t>Oscar Pistorius was ruled ineligible to compete at the Olympic Games because his prosthetic limbs give him an unfair advantage. </a:t>
            </a:r>
          </a:p>
          <a:p>
            <a:pPr>
              <a:lnSpc>
                <a:spcPct val="80000"/>
              </a:lnSpc>
            </a:pPr>
            <a:endParaRPr lang="en-US" sz="2400"/>
          </a:p>
          <a:p>
            <a:pPr>
              <a:lnSpc>
                <a:spcPct val="80000"/>
              </a:lnSpc>
            </a:pPr>
            <a:r>
              <a:rPr lang="en-US" sz="2400"/>
              <a:t>Their statement said the double amputee's "cheetah" blades were technical aids in clear contravention of IAAF rules, effectively banning the South African, 21, from competing against able-bodied athletes. </a:t>
            </a:r>
          </a:p>
          <a:p>
            <a:pPr algn="r">
              <a:lnSpc>
                <a:spcPct val="80000"/>
              </a:lnSpc>
              <a:buFontTx/>
              <a:buNone/>
            </a:pPr>
            <a:r>
              <a:rPr lang="en-GB" sz="1600" i="1"/>
              <a:t>Times online 14 Jan 2008</a:t>
            </a:r>
          </a:p>
          <a:p>
            <a:pPr>
              <a:lnSpc>
                <a:spcPct val="80000"/>
              </a:lnSpc>
            </a:pPr>
            <a:r>
              <a:rPr lang="en-US" sz="2400"/>
              <a:t>Successful appeal proved there was no benefit when comparing pre and post injury athletes and rates of exhaustion/VO2Max</a:t>
            </a:r>
          </a:p>
        </p:txBody>
      </p:sp>
      <p:pic>
        <p:nvPicPr>
          <p:cNvPr id="417797" name="Picture 5" descr="undefined"/>
          <p:cNvPicPr>
            <a:picLocks noChangeAspect="1" noChangeArrowheads="1"/>
          </p:cNvPicPr>
          <p:nvPr/>
        </p:nvPicPr>
        <p:blipFill>
          <a:blip r:embed="rId3"/>
          <a:srcRect/>
          <a:stretch>
            <a:fillRect/>
          </a:stretch>
        </p:blipFill>
        <p:spPr bwMode="auto">
          <a:xfrm>
            <a:off x="7381875" y="3429000"/>
            <a:ext cx="1762125" cy="3429000"/>
          </a:xfrm>
          <a:prstGeom prst="rect">
            <a:avLst/>
          </a:prstGeom>
          <a:noFill/>
        </p:spPr>
      </p:pic>
    </p:spTree>
  </p:cSld>
  <p:clrMapOvr>
    <a:masterClrMapping/>
  </p:clrMapOvr>
  <p:transition/>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WordArt 3"/>
          <p:cNvSpPr>
            <a:spLocks noChangeArrowheads="1" noChangeShapeType="1" noTextEdit="1"/>
          </p:cNvSpPr>
          <p:nvPr/>
        </p:nvSpPr>
        <p:spPr bwMode="auto">
          <a:xfrm>
            <a:off x="1219200" y="914400"/>
            <a:ext cx="7315200" cy="2514600"/>
          </a:xfrm>
          <a:prstGeom prst="rect">
            <a:avLst/>
          </a:prstGeom>
        </p:spPr>
        <p:txBody>
          <a:bodyPr spcFirstLastPara="1" wrap="none" fromWordArt="1">
            <a:prstTxWarp prst="textArchUp">
              <a:avLst>
                <a:gd name="adj" fmla="val 10800000"/>
              </a:avLst>
            </a:prstTxWarp>
          </a:bodyPr>
          <a:lstStyle/>
          <a:p>
            <a:pPr rtl="1"/>
            <a:r>
              <a:rPr lang="fa-IR" sz="3600" b="1" dirty="0" smtClean="0"/>
              <a:t>اصول استفاده از ارتزها و پروتزها</a:t>
            </a:r>
            <a:endParaRPr lang="en-US" sz="3600" i="1" dirty="0"/>
          </a:p>
        </p:txBody>
      </p:sp>
      <p:pic>
        <p:nvPicPr>
          <p:cNvPr id="121858" name="Picture 3"/>
          <p:cNvPicPr>
            <a:picLocks noChangeAspect="1"/>
          </p:cNvPicPr>
          <p:nvPr/>
        </p:nvPicPr>
        <p:blipFill>
          <a:blip r:embed="rId3"/>
          <a:srcRect/>
          <a:stretch>
            <a:fillRect/>
          </a:stretch>
        </p:blipFill>
        <p:spPr bwMode="auto">
          <a:xfrm>
            <a:off x="1295400" y="2362200"/>
            <a:ext cx="6953250" cy="434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Rot="1" noChangeArrowheads="1"/>
          </p:cNvSpPr>
          <p:nvPr>
            <p:ph type="title"/>
          </p:nvPr>
        </p:nvSpPr>
        <p:spPr/>
        <p:txBody>
          <a:bodyPr/>
          <a:lstStyle/>
          <a:p>
            <a:pPr>
              <a:defRPr/>
            </a:pPr>
            <a:r>
              <a:rPr lang="en-US" sz="3600" b="1" dirty="0">
                <a:solidFill>
                  <a:srgbClr val="660066"/>
                </a:solidFill>
                <a:latin typeface="Arial" charset="0"/>
                <a:ea typeface="+mn-ea"/>
                <a:cs typeface="+mn-cs"/>
              </a:rPr>
              <a:t>Archery</a:t>
            </a:r>
          </a:p>
        </p:txBody>
      </p:sp>
      <p:pic>
        <p:nvPicPr>
          <p:cNvPr id="17411" name="Picture 4" descr="classif pix archery"/>
          <p:cNvPicPr>
            <a:picLocks noChangeAspect="1" noChangeArrowheads="1"/>
          </p:cNvPicPr>
          <p:nvPr/>
        </p:nvPicPr>
        <p:blipFill>
          <a:blip r:embed="rId2"/>
          <a:srcRect/>
          <a:stretch>
            <a:fillRect/>
          </a:stretch>
        </p:blipFill>
        <p:spPr bwMode="auto">
          <a:xfrm>
            <a:off x="2921000" y="1524000"/>
            <a:ext cx="3479800" cy="41910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normAutofit fontScale="85000" lnSpcReduction="20000"/>
          </a:bodyPr>
          <a:lstStyle/>
          <a:p>
            <a:pPr>
              <a:defRPr/>
            </a:pPr>
            <a:fld id="{B54A0660-64C6-4EC3-8DE7-A382CAB52EBF}" type="slidenum">
              <a:rPr lang="en-US" smtClean="0"/>
              <a:pPr>
                <a:defRPr/>
              </a:pPr>
              <a:t>272</a:t>
            </a:fld>
            <a:endParaRPr lang="en-US" dirty="0"/>
          </a:p>
        </p:txBody>
      </p:sp>
    </p:spTree>
  </p:cSld>
  <p:clrMapOvr>
    <a:masterClrMapping/>
  </p:clrMapOvr>
  <p:transition/>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dirty="0" smtClean="0"/>
              <a:t>موارد تجويز ارتز</a:t>
            </a:r>
            <a:endParaRPr lang="en-US" dirty="0"/>
          </a:p>
        </p:txBody>
      </p:sp>
      <p:sp>
        <p:nvSpPr>
          <p:cNvPr id="3" name="Content Placeholder 2"/>
          <p:cNvSpPr>
            <a:spLocks noGrp="1"/>
          </p:cNvSpPr>
          <p:nvPr>
            <p:ph sz="quarter" idx="1"/>
          </p:nvPr>
        </p:nvSpPr>
        <p:spPr/>
        <p:txBody>
          <a:bodyPr/>
          <a:lstStyle/>
          <a:p>
            <a:pPr lvl="0"/>
            <a:r>
              <a:rPr lang="fa-IR" dirty="0" smtClean="0"/>
              <a:t>كم كردن يا از بين بردن درد توسط محدود كردن حركت يا تحمل وزن.</a:t>
            </a:r>
            <a:endParaRPr lang="en-US" i="1" dirty="0" smtClean="0"/>
          </a:p>
          <a:p>
            <a:pPr lvl="0"/>
            <a:r>
              <a:rPr lang="fa-IR" dirty="0" smtClean="0"/>
              <a:t>بي‌حركت كردن وحمايت از مفصل يا بافت نرم اطراف مفصل كه ضعيف يا دردناك است.</a:t>
            </a:r>
            <a:endParaRPr lang="en-US" i="1" dirty="0" smtClean="0"/>
          </a:p>
          <a:p>
            <a:pPr lvl="0"/>
            <a:r>
              <a:rPr lang="fa-IR" dirty="0" smtClean="0"/>
              <a:t>كم كردن فشار عمودي</a:t>
            </a:r>
            <a:endParaRPr lang="en-US" i="1" dirty="0" smtClean="0"/>
          </a:p>
          <a:p>
            <a:pPr lvl="0"/>
            <a:r>
              <a:rPr lang="fa-IR" dirty="0" smtClean="0"/>
              <a:t>جلوگيري و يا تصحيح دفورميتي</a:t>
            </a:r>
            <a:endParaRPr lang="en-US" i="1" dirty="0" smtClean="0"/>
          </a:p>
          <a:p>
            <a:pPr lvl="0"/>
            <a:r>
              <a:rPr lang="fa-IR" dirty="0" smtClean="0"/>
              <a:t>بهبود عملكرد</a:t>
            </a:r>
            <a:endParaRPr lang="en-US" i="1" dirty="0" smtClean="0"/>
          </a:p>
          <a:p>
            <a:endParaRPr lang="en-US" dirty="0"/>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dirty="0" smtClean="0"/>
              <a:t>آيا در هنگام انجام ورزش‌هاي معمولي مي‌توان از پروتز استفاده كرد؟</a:t>
            </a:r>
            <a:endParaRPr lang="en-US" dirty="0"/>
          </a:p>
        </p:txBody>
      </p:sp>
      <p:sp>
        <p:nvSpPr>
          <p:cNvPr id="3" name="Content Placeholder 2"/>
          <p:cNvSpPr>
            <a:spLocks noGrp="1"/>
          </p:cNvSpPr>
          <p:nvPr>
            <p:ph sz="quarter" idx="1"/>
          </p:nvPr>
        </p:nvSpPr>
        <p:spPr/>
        <p:txBody>
          <a:bodyPr>
            <a:noAutofit/>
          </a:bodyPr>
          <a:lstStyle/>
          <a:p>
            <a:r>
              <a:rPr lang="fa-IR" sz="2400" dirty="0" smtClean="0"/>
              <a:t>بعضي عقيده دارند كه بايد از هر فرصتي استفاده كرد تا پروتز كنار گذاشته شود و با آزاد شدن پاها ، نور و هواي حداقل جبراني براي نيازهاي بيولوژيكي به وجود آيد، مسلما" آنها جنبه‌هاي رواني و بهداشتي را در نظر مي‌گيرند، اما از نظر ورزشي نمي‌توانيم با اين عقيده موافق باشيم.</a:t>
            </a:r>
            <a:endParaRPr lang="en-US" sz="2400" i="1" dirty="0" smtClean="0"/>
          </a:p>
          <a:p>
            <a:r>
              <a:rPr lang="fa-IR" sz="2400" dirty="0" smtClean="0"/>
              <a:t>پاسخ به اين سوال بستگي به </a:t>
            </a:r>
            <a:r>
              <a:rPr lang="fa-IR" sz="2400" dirty="0" smtClean="0">
                <a:solidFill>
                  <a:srgbClr val="FF0000"/>
                </a:solidFill>
              </a:rPr>
              <a:t>نوع تمرين و هدفي </a:t>
            </a:r>
            <a:r>
              <a:rPr lang="fa-IR" sz="2400" dirty="0" smtClean="0"/>
              <a:t>كه از آن دنبال مي‌شود، دارد. حالت نگهداري را بايد مرتبا" كنترل و تصحيح كرد. اين امر فقط وقتي امكان پذير مي‌شود كه شخص معلول از پروتز خود در هنگام انجام حركات مختلف استفاده كند. همچنين بهبود مهارت و به وجودآمدن اطمينان حركتي را فقط وقتي مي‌توان به دست آورد كه تمرينات با پروتز انجام شوند. </a:t>
            </a:r>
            <a:endParaRPr lang="en-US" sz="2400" dirty="0" smtClean="0"/>
          </a:p>
          <a:p>
            <a:r>
              <a:rPr lang="fa-IR" sz="2400" dirty="0" smtClean="0"/>
              <a:t>اگر شخص معلول پروتزهاي خود را كنار بگذارد، فضاي حركتي‌اش بسيار محدود مي‌شود، بطوريكه ديگر قادر نخواهد بود بسياري از وسايلي را كه براي تقويت عضلاتش احتياج دارد، مورد استفاده قراردهد. بنابراين توصيه مي‌شود كه تمرينات در آغاز هر جلسه تمرين با پروتز شروع شوند و اگر لازم بود بعدا" تمريناتي با بازي‌هاي بدون پروتز انجام گيرد.</a:t>
            </a:r>
            <a:endParaRPr lang="en-US" sz="2400" dirty="0"/>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rrowheads="1"/>
          </p:cNvSpPr>
          <p:nvPr>
            <p:ph type="title"/>
          </p:nvPr>
        </p:nvSpPr>
        <p:spPr>
          <a:xfrm>
            <a:off x="1181100" y="274638"/>
            <a:ext cx="6781800" cy="1143000"/>
          </a:xfrm>
        </p:spPr>
        <p:txBody>
          <a:bodyPr/>
          <a:lstStyle/>
          <a:p>
            <a:pPr>
              <a:defRPr/>
            </a:pPr>
            <a:r>
              <a:rPr lang="en-US" sz="3600" b="1" dirty="0">
                <a:solidFill>
                  <a:srgbClr val="660066"/>
                </a:solidFill>
                <a:latin typeface="Arial" charset="0"/>
                <a:ea typeface="+mn-ea"/>
                <a:cs typeface="+mn-cs"/>
              </a:rPr>
              <a:t>Archery Classification</a:t>
            </a:r>
          </a:p>
        </p:txBody>
      </p:sp>
      <p:sp>
        <p:nvSpPr>
          <p:cNvPr id="18435" name="Rectangle 3"/>
          <p:cNvSpPr>
            <a:spLocks noGrp="1" noChangeArrowheads="1"/>
          </p:cNvSpPr>
          <p:nvPr>
            <p:ph type="body" idx="1"/>
          </p:nvPr>
        </p:nvSpPr>
        <p:spPr>
          <a:xfrm>
            <a:off x="914400" y="1600200"/>
            <a:ext cx="7315200" cy="4525963"/>
          </a:xfrm>
        </p:spPr>
        <p:txBody>
          <a:bodyPr/>
          <a:lstStyle/>
          <a:p>
            <a:pPr rtl="0">
              <a:lnSpc>
                <a:spcPct val="90000"/>
              </a:lnSpc>
              <a:buFont typeface="Wingdings" pitchFamily="2" charset="2"/>
              <a:buNone/>
            </a:pPr>
            <a:r>
              <a:rPr lang="en-US" dirty="0" smtClean="0"/>
              <a:t>Divided into three classes</a:t>
            </a:r>
          </a:p>
          <a:p>
            <a:pPr lvl="1" rtl="0">
              <a:spcBef>
                <a:spcPct val="0"/>
              </a:spcBef>
              <a:spcAft>
                <a:spcPts val="1200"/>
              </a:spcAft>
            </a:pPr>
            <a:r>
              <a:rPr lang="en-US" sz="2400" b="1" dirty="0" smtClean="0"/>
              <a:t>AR W1</a:t>
            </a:r>
            <a:r>
              <a:rPr lang="en-US" sz="2400" dirty="0" smtClean="0"/>
              <a:t> (wheelchair 1): athletes with limitations in range of movement, strength, and control of their arms and poor or non existent control of trunk and lower extremities.. </a:t>
            </a:r>
          </a:p>
          <a:p>
            <a:pPr lvl="1" rtl="0">
              <a:spcBef>
                <a:spcPct val="0"/>
              </a:spcBef>
              <a:spcAft>
                <a:spcPts val="1200"/>
              </a:spcAft>
            </a:pPr>
            <a:r>
              <a:rPr lang="en-US" sz="2400" b="1" dirty="0" smtClean="0"/>
              <a:t>AR W2</a:t>
            </a:r>
            <a:r>
              <a:rPr lang="en-US" sz="2400" dirty="0" smtClean="0"/>
              <a:t> (wheelchair 2): wheelchair users with complete arm function.</a:t>
            </a:r>
          </a:p>
          <a:p>
            <a:pPr lvl="1" rtl="0">
              <a:spcBef>
                <a:spcPct val="0"/>
              </a:spcBef>
              <a:spcAft>
                <a:spcPts val="1200"/>
              </a:spcAft>
            </a:pPr>
            <a:r>
              <a:rPr lang="en-US" sz="2400" b="1" dirty="0" smtClean="0"/>
              <a:t>AR Standing</a:t>
            </a:r>
            <a:r>
              <a:rPr lang="en-US" sz="2400" dirty="0" smtClean="0"/>
              <a:t>: Athletes with some disability in their legs, but none in their arms. </a:t>
            </a:r>
          </a:p>
        </p:txBody>
      </p:sp>
      <p:sp>
        <p:nvSpPr>
          <p:cNvPr id="2" name="Slide Number Placeholder 1"/>
          <p:cNvSpPr>
            <a:spLocks noGrp="1"/>
          </p:cNvSpPr>
          <p:nvPr>
            <p:ph type="sldNum" sz="quarter" idx="12"/>
          </p:nvPr>
        </p:nvSpPr>
        <p:spPr/>
        <p:txBody>
          <a:bodyPr>
            <a:normAutofit fontScale="85000" lnSpcReduction="20000"/>
          </a:bodyPr>
          <a:lstStyle/>
          <a:p>
            <a:pPr>
              <a:defRPr/>
            </a:pPr>
            <a:fld id="{0A577555-EE49-4010-9B83-21FA49FF1ECE}" type="slidenum">
              <a:rPr lang="en-US" smtClean="0"/>
              <a:pPr>
                <a:defRPr/>
              </a:pPr>
              <a:t>275</a:t>
            </a:fld>
            <a:endParaRPr lang="en-US" dirty="0"/>
          </a:p>
        </p:txBody>
      </p:sp>
    </p:spTree>
  </p:cSld>
  <p:clrMapOvr>
    <a:masterClrMapping/>
  </p:clrMapOvr>
  <p:transition/>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p:txBody>
          <a:bodyPr>
            <a:normAutofit fontScale="90000"/>
          </a:bodyPr>
          <a:lstStyle/>
          <a:p>
            <a:pPr>
              <a:defRPr/>
            </a:pPr>
            <a:r>
              <a:rPr lang="en-US" sz="3600" b="1" dirty="0">
                <a:solidFill>
                  <a:srgbClr val="660066"/>
                </a:solidFill>
                <a:latin typeface="Arial" charset="0"/>
                <a:ea typeface="+mn-ea"/>
                <a:cs typeface="+mn-cs"/>
              </a:rPr>
              <a:t>Athletics</a:t>
            </a:r>
            <a:br>
              <a:rPr lang="en-US" sz="3600" b="1" dirty="0">
                <a:solidFill>
                  <a:srgbClr val="660066"/>
                </a:solidFill>
                <a:latin typeface="Arial" charset="0"/>
                <a:ea typeface="+mn-ea"/>
                <a:cs typeface="+mn-cs"/>
              </a:rPr>
            </a:br>
            <a:r>
              <a:rPr lang="en-US" sz="3600" b="1" dirty="0">
                <a:solidFill>
                  <a:srgbClr val="660066"/>
                </a:solidFill>
                <a:latin typeface="Arial" charset="0"/>
                <a:ea typeface="+mn-ea"/>
                <a:cs typeface="+mn-cs"/>
              </a:rPr>
              <a:t>Track</a:t>
            </a:r>
          </a:p>
        </p:txBody>
      </p:sp>
      <p:pic>
        <p:nvPicPr>
          <p:cNvPr id="19459" name="Picture 4" descr="classif pix track"/>
          <p:cNvPicPr>
            <a:picLocks noChangeAspect="1" noChangeArrowheads="1"/>
          </p:cNvPicPr>
          <p:nvPr/>
        </p:nvPicPr>
        <p:blipFill>
          <a:blip r:embed="rId2"/>
          <a:srcRect/>
          <a:stretch>
            <a:fillRect/>
          </a:stretch>
        </p:blipFill>
        <p:spPr bwMode="auto">
          <a:xfrm>
            <a:off x="2057400" y="2057400"/>
            <a:ext cx="5124450" cy="34163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normAutofit fontScale="85000" lnSpcReduction="20000"/>
          </a:bodyPr>
          <a:lstStyle/>
          <a:p>
            <a:pPr>
              <a:defRPr/>
            </a:pPr>
            <a:fld id="{45927D7B-2899-4D60-AE50-DEA4486E3658}" type="slidenum">
              <a:rPr lang="en-US" smtClean="0"/>
              <a:pPr>
                <a:defRPr/>
              </a:pPr>
              <a:t>276</a:t>
            </a:fld>
            <a:endParaRPr lang="en-US" dirty="0"/>
          </a:p>
        </p:txBody>
      </p:sp>
    </p:spTree>
  </p:cSld>
  <p:clrMapOvr>
    <a:masterClrMapping/>
  </p:clrMapOvr>
  <p:transition/>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rrowheads="1"/>
          </p:cNvSpPr>
          <p:nvPr>
            <p:ph type="title"/>
          </p:nvPr>
        </p:nvSpPr>
        <p:spPr>
          <a:xfrm>
            <a:off x="457200" y="304800"/>
            <a:ext cx="8229600" cy="1143000"/>
          </a:xfrm>
        </p:spPr>
        <p:txBody>
          <a:bodyPr>
            <a:normAutofit fontScale="90000"/>
          </a:bodyPr>
          <a:lstStyle/>
          <a:p>
            <a:pPr>
              <a:defRPr/>
            </a:pPr>
            <a:r>
              <a:rPr lang="en-US" sz="3600" b="1" dirty="0">
                <a:solidFill>
                  <a:srgbClr val="660066"/>
                </a:solidFill>
                <a:latin typeface="Arial" charset="0"/>
                <a:ea typeface="+mn-ea"/>
                <a:cs typeface="+mn-cs"/>
              </a:rPr>
              <a:t>Athletics</a:t>
            </a:r>
            <a:br>
              <a:rPr lang="en-US" sz="3600" b="1" dirty="0">
                <a:solidFill>
                  <a:srgbClr val="660066"/>
                </a:solidFill>
                <a:latin typeface="Arial" charset="0"/>
                <a:ea typeface="+mn-ea"/>
                <a:cs typeface="+mn-cs"/>
              </a:rPr>
            </a:br>
            <a:r>
              <a:rPr lang="en-US" sz="3600" b="1" dirty="0">
                <a:solidFill>
                  <a:srgbClr val="660066"/>
                </a:solidFill>
                <a:latin typeface="Arial" charset="0"/>
                <a:ea typeface="+mn-ea"/>
                <a:cs typeface="+mn-cs"/>
              </a:rPr>
              <a:t>Track</a:t>
            </a:r>
          </a:p>
        </p:txBody>
      </p:sp>
      <p:pic>
        <p:nvPicPr>
          <p:cNvPr id="20483" name="Picture 4" descr="wheelchai track"/>
          <p:cNvPicPr>
            <a:picLocks noChangeAspect="1" noChangeArrowheads="1"/>
          </p:cNvPicPr>
          <p:nvPr/>
        </p:nvPicPr>
        <p:blipFill>
          <a:blip r:embed="rId2"/>
          <a:srcRect/>
          <a:stretch>
            <a:fillRect/>
          </a:stretch>
        </p:blipFill>
        <p:spPr bwMode="auto">
          <a:xfrm>
            <a:off x="1676400" y="1905000"/>
            <a:ext cx="6294438" cy="3781425"/>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normAutofit fontScale="85000" lnSpcReduction="20000"/>
          </a:bodyPr>
          <a:lstStyle/>
          <a:p>
            <a:pPr>
              <a:defRPr/>
            </a:pPr>
            <a:fld id="{5C046DB7-04F0-4CDD-88E3-E8D94A2CEA43}" type="slidenum">
              <a:rPr lang="en-US" smtClean="0"/>
              <a:pPr>
                <a:defRPr/>
              </a:pPr>
              <a:t>277</a:t>
            </a:fld>
            <a:endParaRPr lang="en-US" dirty="0"/>
          </a:p>
        </p:txBody>
      </p:sp>
    </p:spTree>
  </p:cSld>
  <p:clrMapOvr>
    <a:masterClrMapping/>
  </p:clrMapOvr>
  <p:transition/>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rrowheads="1"/>
          </p:cNvSpPr>
          <p:nvPr>
            <p:ph type="title"/>
          </p:nvPr>
        </p:nvSpPr>
        <p:spPr/>
        <p:txBody>
          <a:bodyPr>
            <a:normAutofit fontScale="90000"/>
          </a:bodyPr>
          <a:lstStyle/>
          <a:p>
            <a:pPr>
              <a:defRPr/>
            </a:pPr>
            <a:r>
              <a:rPr lang="en-US" sz="3600" b="1" dirty="0">
                <a:solidFill>
                  <a:srgbClr val="660066"/>
                </a:solidFill>
                <a:latin typeface="Arial" charset="0"/>
                <a:ea typeface="+mn-ea"/>
                <a:cs typeface="+mn-cs"/>
              </a:rPr>
              <a:t>Athletics </a:t>
            </a:r>
            <a:br>
              <a:rPr lang="en-US" sz="3600" b="1" dirty="0">
                <a:solidFill>
                  <a:srgbClr val="660066"/>
                </a:solidFill>
                <a:latin typeface="Arial" charset="0"/>
                <a:ea typeface="+mn-ea"/>
                <a:cs typeface="+mn-cs"/>
              </a:rPr>
            </a:br>
            <a:r>
              <a:rPr lang="en-US" sz="3600" b="1" dirty="0">
                <a:solidFill>
                  <a:srgbClr val="660066"/>
                </a:solidFill>
                <a:latin typeface="Arial" charset="0"/>
                <a:ea typeface="+mn-ea"/>
                <a:cs typeface="+mn-cs"/>
              </a:rPr>
              <a:t>Field</a:t>
            </a:r>
          </a:p>
        </p:txBody>
      </p:sp>
      <p:pic>
        <p:nvPicPr>
          <p:cNvPr id="21507" name="Picture 4" descr="classif pix athelitics field"/>
          <p:cNvPicPr>
            <a:picLocks noChangeAspect="1" noChangeArrowheads="1"/>
          </p:cNvPicPr>
          <p:nvPr/>
        </p:nvPicPr>
        <p:blipFill>
          <a:blip r:embed="rId2"/>
          <a:srcRect/>
          <a:stretch>
            <a:fillRect/>
          </a:stretch>
        </p:blipFill>
        <p:spPr bwMode="auto">
          <a:xfrm>
            <a:off x="3200400" y="1524000"/>
            <a:ext cx="2730500" cy="409575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normAutofit fontScale="85000" lnSpcReduction="20000"/>
          </a:bodyPr>
          <a:lstStyle/>
          <a:p>
            <a:pPr>
              <a:defRPr/>
            </a:pPr>
            <a:fld id="{C370B2E1-76C1-4BB2-8626-2B45C5AAF509}" type="slidenum">
              <a:rPr lang="en-US" smtClean="0"/>
              <a:pPr>
                <a:defRPr/>
              </a:pPr>
              <a:t>278</a:t>
            </a:fld>
            <a:endParaRPr lang="en-US" dirty="0"/>
          </a:p>
        </p:txBody>
      </p:sp>
    </p:spTree>
  </p:cSld>
  <p:clrMapOvr>
    <a:masterClrMapping/>
  </p:clrMapOvr>
  <p:transition/>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rrowheads="1"/>
          </p:cNvSpPr>
          <p:nvPr>
            <p:ph type="title"/>
          </p:nvPr>
        </p:nvSpPr>
        <p:spPr>
          <a:xfrm>
            <a:off x="1143000" y="274638"/>
            <a:ext cx="6858000" cy="1143000"/>
          </a:xfrm>
        </p:spPr>
        <p:txBody>
          <a:bodyPr/>
          <a:lstStyle/>
          <a:p>
            <a:pPr>
              <a:defRPr/>
            </a:pPr>
            <a:r>
              <a:rPr lang="en-US" sz="3600" b="1" dirty="0">
                <a:solidFill>
                  <a:srgbClr val="660066"/>
                </a:solidFill>
                <a:latin typeface="Arial" charset="0"/>
                <a:ea typeface="+mn-ea"/>
                <a:cs typeface="+mn-cs"/>
              </a:rPr>
              <a:t>Athletics Classification</a:t>
            </a:r>
          </a:p>
        </p:txBody>
      </p:sp>
      <p:sp>
        <p:nvSpPr>
          <p:cNvPr id="22531" name="Rectangle 3"/>
          <p:cNvSpPr>
            <a:spLocks noGrp="1" noChangeArrowheads="1"/>
          </p:cNvSpPr>
          <p:nvPr>
            <p:ph type="body" idx="1"/>
          </p:nvPr>
        </p:nvSpPr>
        <p:spPr>
          <a:xfrm>
            <a:off x="914400" y="1600200"/>
            <a:ext cx="7315200" cy="4525963"/>
          </a:xfrm>
        </p:spPr>
        <p:txBody>
          <a:bodyPr/>
          <a:lstStyle/>
          <a:p>
            <a:pPr rtl="0"/>
            <a:r>
              <a:rPr lang="en-US" dirty="0" smtClean="0"/>
              <a:t>Track and Field (athletics) have athletes from all disability groups</a:t>
            </a:r>
          </a:p>
          <a:p>
            <a:pPr lvl="2" rtl="0"/>
            <a:r>
              <a:rPr lang="en-US" dirty="0" smtClean="0"/>
              <a:t>Vision impairment (IBSA)</a:t>
            </a:r>
          </a:p>
          <a:p>
            <a:pPr lvl="2" rtl="0"/>
            <a:r>
              <a:rPr lang="en-US" dirty="0" smtClean="0"/>
              <a:t>Intellectually Disabled (INAS-FID)</a:t>
            </a:r>
          </a:p>
          <a:p>
            <a:pPr lvl="2" rtl="0"/>
            <a:r>
              <a:rPr lang="en-US" dirty="0" smtClean="0"/>
              <a:t>Cerebral Palsy (CPISRA)</a:t>
            </a:r>
          </a:p>
          <a:p>
            <a:pPr lvl="2" rtl="0"/>
            <a:r>
              <a:rPr lang="en-US" dirty="0" smtClean="0"/>
              <a:t>Amputees and other Disabilities </a:t>
            </a:r>
          </a:p>
          <a:p>
            <a:pPr lvl="3" rtl="0"/>
            <a:r>
              <a:rPr lang="en-US" dirty="0" smtClean="0"/>
              <a:t>“Les </a:t>
            </a:r>
            <a:r>
              <a:rPr lang="en-US" dirty="0" err="1" smtClean="0"/>
              <a:t>Autres</a:t>
            </a:r>
            <a:r>
              <a:rPr lang="en-US" dirty="0" smtClean="0"/>
              <a:t>” = the others</a:t>
            </a:r>
          </a:p>
          <a:p>
            <a:pPr lvl="3" rtl="0"/>
            <a:r>
              <a:rPr lang="en-US" dirty="0" smtClean="0"/>
              <a:t>Dwarf</a:t>
            </a:r>
          </a:p>
          <a:p>
            <a:pPr lvl="2" rtl="0"/>
            <a:r>
              <a:rPr lang="en-US" dirty="0" smtClean="0"/>
              <a:t>Athletes with Spinal Cord injuries</a:t>
            </a:r>
          </a:p>
          <a:p>
            <a:pPr lvl="3" rtl="0"/>
            <a:endParaRPr lang="en-US" b="1" dirty="0" smtClean="0"/>
          </a:p>
        </p:txBody>
      </p:sp>
      <p:sp>
        <p:nvSpPr>
          <p:cNvPr id="2" name="Slide Number Placeholder 1"/>
          <p:cNvSpPr>
            <a:spLocks noGrp="1"/>
          </p:cNvSpPr>
          <p:nvPr>
            <p:ph type="sldNum" sz="quarter" idx="12"/>
          </p:nvPr>
        </p:nvSpPr>
        <p:spPr/>
        <p:txBody>
          <a:bodyPr>
            <a:normAutofit fontScale="85000" lnSpcReduction="20000"/>
          </a:bodyPr>
          <a:lstStyle/>
          <a:p>
            <a:pPr>
              <a:defRPr/>
            </a:pPr>
            <a:fld id="{51FA59C3-FD92-4452-B5EE-38C4DACDD752}" type="slidenum">
              <a:rPr lang="en-US" smtClean="0"/>
              <a:pPr>
                <a:defRPr/>
              </a:pPr>
              <a:t>279</a:t>
            </a:fld>
            <a:endParaRPr lang="en-US" dirty="0"/>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dirty="0" smtClean="0"/>
              <a:t>اصل به کارگیری تدابیر آموزشی و روش های مخصوص</a:t>
            </a:r>
            <a:endParaRPr lang="en-US" dirty="0"/>
          </a:p>
        </p:txBody>
      </p:sp>
      <p:sp>
        <p:nvSpPr>
          <p:cNvPr id="3" name="Content Placeholder 2"/>
          <p:cNvSpPr>
            <a:spLocks noGrp="1"/>
          </p:cNvSpPr>
          <p:nvPr>
            <p:ph sz="quarter" idx="1"/>
          </p:nvPr>
        </p:nvSpPr>
        <p:spPr>
          <a:xfrm>
            <a:off x="612648" y="1813520"/>
            <a:ext cx="8153400" cy="4495800"/>
          </a:xfrm>
        </p:spPr>
        <p:txBody>
          <a:bodyPr/>
          <a:lstStyle/>
          <a:p>
            <a:r>
              <a:rPr lang="fa-IR" dirty="0" smtClean="0"/>
              <a:t>فرمهاي مختلف معلوليت باعث به وجود آمدن تدابيرآموزشي ومتديك مختلف شده است.</a:t>
            </a:r>
          </a:p>
          <a:p>
            <a:r>
              <a:rPr lang="fa-IR" dirty="0" smtClean="0"/>
              <a:t>در مورد معلوليني از قبيل ناشنوايان و يا نابينايان بايد با استفاده از حواس باقي مانده، كه متد آموزشي ديگري را جدا از آنچه درمورد افراد غيرمعلول متداول است، تكامل بخشيد. </a:t>
            </a:r>
            <a:endParaRPr lang="en-US" dirty="0"/>
          </a:p>
        </p:txBody>
      </p:sp>
    </p:spTree>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rrowheads="1"/>
          </p:cNvSpPr>
          <p:nvPr>
            <p:ph type="title"/>
          </p:nvPr>
        </p:nvSpPr>
        <p:spPr>
          <a:xfrm>
            <a:off x="1181100" y="274638"/>
            <a:ext cx="6781800" cy="1143000"/>
          </a:xfrm>
        </p:spPr>
        <p:txBody>
          <a:bodyPr/>
          <a:lstStyle/>
          <a:p>
            <a:pPr>
              <a:defRPr/>
            </a:pPr>
            <a:r>
              <a:rPr lang="en-US" sz="3600" b="1" dirty="0">
                <a:solidFill>
                  <a:srgbClr val="660066"/>
                </a:solidFill>
                <a:latin typeface="Arial" charset="0"/>
              </a:rPr>
              <a:t>Athletics Classification</a:t>
            </a:r>
            <a:endParaRPr lang="en-US" sz="3600" b="1" dirty="0">
              <a:solidFill>
                <a:srgbClr val="660066"/>
              </a:solidFill>
              <a:latin typeface="Arial" charset="0"/>
              <a:ea typeface="+mn-ea"/>
              <a:cs typeface="+mn-cs"/>
            </a:endParaRPr>
          </a:p>
        </p:txBody>
      </p:sp>
      <p:sp>
        <p:nvSpPr>
          <p:cNvPr id="45059" name="Rectangle 3"/>
          <p:cNvSpPr>
            <a:spLocks noGrp="1" noChangeArrowheads="1"/>
          </p:cNvSpPr>
          <p:nvPr>
            <p:ph type="body" idx="1"/>
          </p:nvPr>
        </p:nvSpPr>
        <p:spPr>
          <a:xfrm>
            <a:off x="304800" y="1143000"/>
            <a:ext cx="8610600" cy="4525963"/>
          </a:xfrm>
        </p:spPr>
        <p:txBody>
          <a:bodyPr>
            <a:normAutofit lnSpcReduction="10000"/>
          </a:bodyPr>
          <a:lstStyle/>
          <a:p>
            <a:pPr marL="0" indent="0" rtl="0">
              <a:spcBef>
                <a:spcPts val="0"/>
              </a:spcBef>
              <a:buFont typeface="Wingdings" pitchFamily="2" charset="2"/>
              <a:buNone/>
              <a:defRPr/>
            </a:pPr>
            <a:r>
              <a:rPr lang="en-US" sz="2800" b="1" dirty="0" smtClean="0"/>
              <a:t>Athletics </a:t>
            </a:r>
            <a:r>
              <a:rPr lang="en-US" sz="2800" b="1" dirty="0"/>
              <a:t>classes are structured according </a:t>
            </a:r>
            <a:r>
              <a:rPr lang="en-US" sz="2800" b="1" dirty="0" smtClean="0"/>
              <a:t>to disability </a:t>
            </a:r>
            <a:r>
              <a:rPr lang="en-US" sz="2800" b="1" dirty="0"/>
              <a:t>types:</a:t>
            </a:r>
          </a:p>
          <a:p>
            <a:pPr rtl="0">
              <a:spcBef>
                <a:spcPts val="0"/>
              </a:spcBef>
              <a:spcAft>
                <a:spcPts val="1200"/>
              </a:spcAft>
              <a:buFont typeface="Arial" charset="0"/>
              <a:buChar char="•"/>
              <a:defRPr/>
            </a:pPr>
            <a:endParaRPr lang="en-US" sz="800" dirty="0" smtClean="0"/>
          </a:p>
          <a:p>
            <a:pPr rtl="0">
              <a:spcBef>
                <a:spcPts val="0"/>
              </a:spcBef>
              <a:spcAft>
                <a:spcPts val="600"/>
              </a:spcAft>
              <a:buFont typeface="Arial" charset="0"/>
              <a:buChar char="•"/>
              <a:defRPr/>
            </a:pPr>
            <a:r>
              <a:rPr lang="en-US" sz="2000" dirty="0" smtClean="0"/>
              <a:t>Class 11,12,13:	Visual </a:t>
            </a:r>
            <a:r>
              <a:rPr lang="en-US" sz="2000" dirty="0"/>
              <a:t>Impairment</a:t>
            </a:r>
          </a:p>
          <a:p>
            <a:pPr rtl="0">
              <a:spcBef>
                <a:spcPts val="0"/>
              </a:spcBef>
              <a:spcAft>
                <a:spcPts val="600"/>
              </a:spcAft>
              <a:buFont typeface="Arial" charset="0"/>
              <a:buChar char="•"/>
              <a:defRPr/>
            </a:pPr>
            <a:r>
              <a:rPr lang="en-US" sz="2000" dirty="0"/>
              <a:t>Class </a:t>
            </a:r>
            <a:r>
              <a:rPr lang="en-US" sz="2000" dirty="0" smtClean="0"/>
              <a:t>20:		Intellectual </a:t>
            </a:r>
            <a:r>
              <a:rPr lang="en-US" sz="2000" dirty="0"/>
              <a:t>Disability</a:t>
            </a:r>
          </a:p>
          <a:p>
            <a:pPr rtl="0">
              <a:spcBef>
                <a:spcPts val="0"/>
              </a:spcBef>
              <a:spcAft>
                <a:spcPts val="600"/>
              </a:spcAft>
              <a:buFont typeface="Arial" charset="0"/>
              <a:buChar char="•"/>
              <a:defRPr/>
            </a:pPr>
            <a:r>
              <a:rPr lang="en-US" sz="2000" dirty="0"/>
              <a:t>Class 31 – </a:t>
            </a:r>
            <a:r>
              <a:rPr lang="en-US" sz="2000" dirty="0" smtClean="0"/>
              <a:t>38:	Different </a:t>
            </a:r>
            <a:r>
              <a:rPr lang="en-US" sz="2000" dirty="0"/>
              <a:t>levels of </a:t>
            </a:r>
            <a:r>
              <a:rPr lang="en-US" sz="2000" dirty="0" smtClean="0"/>
              <a:t>Cerebral Palsy</a:t>
            </a:r>
            <a:r>
              <a:rPr lang="en-US" sz="2000" dirty="0"/>
              <a:t>, Head</a:t>
            </a:r>
            <a:r>
              <a:rPr lang="en-US" sz="2000" dirty="0" smtClean="0"/>
              <a:t> Injury</a:t>
            </a:r>
            <a:r>
              <a:rPr lang="en-US" sz="2000" dirty="0"/>
              <a:t>, and</a:t>
            </a:r>
            <a:r>
              <a:rPr lang="en-US" sz="2000" dirty="0" smtClean="0"/>
              <a:t> 						Stroke</a:t>
            </a:r>
            <a:endParaRPr lang="en-US" sz="2000" dirty="0"/>
          </a:p>
          <a:p>
            <a:pPr rtl="0">
              <a:spcBef>
                <a:spcPts val="0"/>
              </a:spcBef>
              <a:spcAft>
                <a:spcPts val="600"/>
              </a:spcAft>
              <a:buFont typeface="Arial" charset="0"/>
              <a:buChar char="•"/>
              <a:defRPr/>
            </a:pPr>
            <a:r>
              <a:rPr lang="en-US" sz="2000" dirty="0"/>
              <a:t>Class </a:t>
            </a:r>
            <a:r>
              <a:rPr lang="en-US" sz="2000" dirty="0" smtClean="0"/>
              <a:t>40</a:t>
            </a:r>
            <a:r>
              <a:rPr lang="en-US" sz="2000" dirty="0"/>
              <a:t>:	</a:t>
            </a:r>
            <a:r>
              <a:rPr lang="en-US" sz="2000" dirty="0" smtClean="0"/>
              <a:t>	Dwarf, &lt; 145cm for males, &lt;140cm for females</a:t>
            </a:r>
            <a:endParaRPr lang="en-US" sz="2000" dirty="0"/>
          </a:p>
          <a:p>
            <a:pPr rtl="0">
              <a:spcBef>
                <a:spcPts val="0"/>
              </a:spcBef>
              <a:spcAft>
                <a:spcPts val="600"/>
              </a:spcAft>
              <a:buFont typeface="Arial" charset="0"/>
              <a:buChar char="•"/>
              <a:defRPr/>
            </a:pPr>
            <a:r>
              <a:rPr lang="en-US" sz="2000" dirty="0" smtClean="0"/>
              <a:t>Class </a:t>
            </a:r>
            <a:r>
              <a:rPr lang="en-US" sz="2000" dirty="0"/>
              <a:t>42 – </a:t>
            </a:r>
            <a:r>
              <a:rPr lang="en-US" sz="2000" dirty="0" smtClean="0"/>
              <a:t>46:	Different </a:t>
            </a:r>
            <a:r>
              <a:rPr lang="en-US" sz="2000" dirty="0"/>
              <a:t>levels of amputees/ other</a:t>
            </a:r>
            <a:r>
              <a:rPr lang="en-US" sz="2000" dirty="0" smtClean="0"/>
              <a:t> disabilities 							(</a:t>
            </a:r>
            <a:r>
              <a:rPr lang="en-US" sz="2000" dirty="0"/>
              <a:t>Les </a:t>
            </a:r>
            <a:r>
              <a:rPr lang="en-US" sz="2000" dirty="0" err="1"/>
              <a:t>Autres</a:t>
            </a:r>
            <a:r>
              <a:rPr lang="en-US" sz="2000" dirty="0"/>
              <a:t>) Dystrophies</a:t>
            </a:r>
            <a:r>
              <a:rPr lang="en-US" sz="2000" dirty="0" smtClean="0"/>
              <a:t>, Joint Disease, </a:t>
            </a:r>
            <a:br>
              <a:rPr lang="en-US" sz="2000" dirty="0" smtClean="0"/>
            </a:br>
            <a:r>
              <a:rPr lang="en-US" sz="2000" dirty="0" smtClean="0"/>
              <a:t>					Malformations</a:t>
            </a:r>
            <a:r>
              <a:rPr lang="en-US" sz="2000" dirty="0"/>
              <a:t>, </a:t>
            </a:r>
            <a:r>
              <a:rPr lang="en-US" sz="2000" dirty="0" err="1"/>
              <a:t>ect</a:t>
            </a:r>
            <a:endParaRPr lang="en-US" sz="2000" dirty="0"/>
          </a:p>
          <a:p>
            <a:pPr rtl="0">
              <a:spcBef>
                <a:spcPts val="0"/>
              </a:spcBef>
              <a:spcAft>
                <a:spcPts val="600"/>
              </a:spcAft>
              <a:buFont typeface="Arial" charset="0"/>
              <a:buChar char="•"/>
              <a:defRPr/>
            </a:pPr>
            <a:r>
              <a:rPr lang="en-US" sz="2000" dirty="0"/>
              <a:t>Class 51 – </a:t>
            </a:r>
            <a:r>
              <a:rPr lang="en-US" sz="2000" dirty="0" smtClean="0"/>
              <a:t>58:	Different  </a:t>
            </a:r>
            <a:r>
              <a:rPr lang="en-US" sz="2000" dirty="0"/>
              <a:t>levels of spinal cord </a:t>
            </a:r>
            <a:r>
              <a:rPr lang="en-US" sz="2000" dirty="0" smtClean="0"/>
              <a:t>injury </a:t>
            </a:r>
            <a:endParaRPr lang="en-US" sz="2000" dirty="0"/>
          </a:p>
        </p:txBody>
      </p:sp>
      <p:sp>
        <p:nvSpPr>
          <p:cNvPr id="2" name="Slide Number Placeholder 1"/>
          <p:cNvSpPr>
            <a:spLocks noGrp="1"/>
          </p:cNvSpPr>
          <p:nvPr>
            <p:ph type="sldNum" sz="quarter" idx="12"/>
          </p:nvPr>
        </p:nvSpPr>
        <p:spPr/>
        <p:txBody>
          <a:bodyPr>
            <a:normAutofit fontScale="85000" lnSpcReduction="20000"/>
          </a:bodyPr>
          <a:lstStyle/>
          <a:p>
            <a:pPr>
              <a:defRPr/>
            </a:pPr>
            <a:fld id="{7EBA6129-3CEF-457A-8C37-E3E6F4025EC9}" type="slidenum">
              <a:rPr lang="en-US" smtClean="0"/>
              <a:pPr>
                <a:defRPr/>
              </a:pPr>
              <a:t>280</a:t>
            </a:fld>
            <a:endParaRPr lang="en-US" dirty="0"/>
          </a:p>
        </p:txBody>
      </p:sp>
    </p:spTree>
  </p:cSld>
  <p:clrMapOvr>
    <a:masterClrMapping/>
  </p:clrMapOvr>
  <p:transition/>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rrowheads="1"/>
          </p:cNvSpPr>
          <p:nvPr>
            <p:ph type="title"/>
          </p:nvPr>
        </p:nvSpPr>
        <p:spPr>
          <a:xfrm>
            <a:off x="1143000" y="274638"/>
            <a:ext cx="6858000" cy="1143000"/>
          </a:xfrm>
        </p:spPr>
        <p:txBody>
          <a:bodyPr/>
          <a:lstStyle/>
          <a:p>
            <a:pPr>
              <a:defRPr/>
            </a:pPr>
            <a:r>
              <a:rPr lang="en-US" sz="3600" b="1" dirty="0">
                <a:solidFill>
                  <a:srgbClr val="660066"/>
                </a:solidFill>
                <a:latin typeface="Arial" charset="0"/>
                <a:ea typeface="+mn-ea"/>
                <a:cs typeface="+mn-cs"/>
              </a:rPr>
              <a:t>Athletics – Field Classes</a:t>
            </a:r>
          </a:p>
        </p:txBody>
      </p:sp>
      <p:sp>
        <p:nvSpPr>
          <p:cNvPr id="24579" name="Rectangle 3"/>
          <p:cNvSpPr>
            <a:spLocks noGrp="1" noChangeArrowheads="1"/>
          </p:cNvSpPr>
          <p:nvPr>
            <p:ph type="body" idx="1"/>
          </p:nvPr>
        </p:nvSpPr>
        <p:spPr>
          <a:xfrm>
            <a:off x="914400" y="1600200"/>
            <a:ext cx="7315200" cy="4525963"/>
          </a:xfrm>
        </p:spPr>
        <p:txBody>
          <a:bodyPr>
            <a:normAutofit/>
          </a:bodyPr>
          <a:lstStyle/>
          <a:p>
            <a:pPr rtl="0"/>
            <a:r>
              <a:rPr lang="en-US" sz="2800" b="1" dirty="0" smtClean="0"/>
              <a:t>F 11 – F 13 =Visually Impaired</a:t>
            </a:r>
          </a:p>
          <a:p>
            <a:pPr rtl="0"/>
            <a:r>
              <a:rPr lang="en-US" sz="2800" b="1" dirty="0" smtClean="0"/>
              <a:t>F20 = Intellectually Disabled</a:t>
            </a:r>
          </a:p>
          <a:p>
            <a:pPr rtl="0"/>
            <a:r>
              <a:rPr lang="en-US" sz="2800" b="1" dirty="0" smtClean="0"/>
              <a:t>F32 – F38 = CP</a:t>
            </a:r>
          </a:p>
          <a:p>
            <a:pPr rtl="0"/>
            <a:r>
              <a:rPr lang="en-US" sz="2800" b="1" dirty="0" smtClean="0"/>
              <a:t>F40 = Dwarf</a:t>
            </a:r>
          </a:p>
          <a:p>
            <a:pPr rtl="0"/>
            <a:r>
              <a:rPr lang="en-US" sz="2800" b="1" dirty="0" smtClean="0"/>
              <a:t>F42 – F46 = Amputees, Les </a:t>
            </a:r>
            <a:r>
              <a:rPr lang="en-US" sz="2800" b="1" dirty="0" err="1" smtClean="0"/>
              <a:t>Autres</a:t>
            </a:r>
            <a:endParaRPr lang="en-US" sz="2800" b="1" dirty="0" smtClean="0"/>
          </a:p>
          <a:p>
            <a:pPr rtl="0"/>
            <a:r>
              <a:rPr lang="en-US" sz="2800" b="1" dirty="0" smtClean="0"/>
              <a:t>F52 = W/C athletes from T51 and CP2 </a:t>
            </a:r>
          </a:p>
          <a:p>
            <a:pPr rtl="0"/>
            <a:r>
              <a:rPr lang="en-US" sz="2800" b="1" dirty="0" smtClean="0"/>
              <a:t>F53 – F58 =Spinal Cord Injury</a:t>
            </a:r>
          </a:p>
          <a:p>
            <a:pPr rtl="0"/>
            <a:endParaRPr lang="en-US" sz="3600" b="1" dirty="0" smtClean="0"/>
          </a:p>
          <a:p>
            <a:pPr rtl="0">
              <a:buFont typeface="Wingdings" pitchFamily="2" charset="2"/>
              <a:buNone/>
            </a:pPr>
            <a:endParaRPr lang="en-US" sz="3600" b="1" dirty="0" smtClean="0"/>
          </a:p>
        </p:txBody>
      </p:sp>
      <p:sp>
        <p:nvSpPr>
          <p:cNvPr id="2" name="Slide Number Placeholder 1"/>
          <p:cNvSpPr>
            <a:spLocks noGrp="1"/>
          </p:cNvSpPr>
          <p:nvPr>
            <p:ph type="sldNum" sz="quarter" idx="12"/>
          </p:nvPr>
        </p:nvSpPr>
        <p:spPr/>
        <p:txBody>
          <a:bodyPr>
            <a:normAutofit fontScale="85000" lnSpcReduction="20000"/>
          </a:bodyPr>
          <a:lstStyle/>
          <a:p>
            <a:pPr>
              <a:defRPr/>
            </a:pPr>
            <a:fld id="{E018BBE1-53EC-439B-B7AF-10C5232E2B74}" type="slidenum">
              <a:rPr lang="en-US" smtClean="0"/>
              <a:pPr>
                <a:defRPr/>
              </a:pPr>
              <a:t>281</a:t>
            </a:fld>
            <a:endParaRPr lang="en-US" dirty="0"/>
          </a:p>
        </p:txBody>
      </p:sp>
    </p:spTree>
  </p:cSld>
  <p:clrMapOvr>
    <a:masterClrMapping/>
  </p:clrMapOvr>
  <p:transition/>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rrowheads="1"/>
          </p:cNvSpPr>
          <p:nvPr>
            <p:ph type="title"/>
          </p:nvPr>
        </p:nvSpPr>
        <p:spPr>
          <a:xfrm>
            <a:off x="1181100" y="274638"/>
            <a:ext cx="6781800" cy="1143000"/>
          </a:xfrm>
        </p:spPr>
        <p:txBody>
          <a:bodyPr/>
          <a:lstStyle/>
          <a:p>
            <a:pPr>
              <a:defRPr/>
            </a:pPr>
            <a:r>
              <a:rPr lang="en-US" sz="3600" b="1" dirty="0">
                <a:solidFill>
                  <a:srgbClr val="660066"/>
                </a:solidFill>
                <a:latin typeface="Arial" charset="0"/>
                <a:ea typeface="+mn-ea"/>
                <a:cs typeface="+mn-cs"/>
              </a:rPr>
              <a:t>Athletics – Track Classes</a:t>
            </a:r>
          </a:p>
        </p:txBody>
      </p:sp>
      <p:sp>
        <p:nvSpPr>
          <p:cNvPr id="25603" name="Rectangle 3"/>
          <p:cNvSpPr>
            <a:spLocks noGrp="1" noChangeArrowheads="1"/>
          </p:cNvSpPr>
          <p:nvPr>
            <p:ph type="body" idx="1"/>
          </p:nvPr>
        </p:nvSpPr>
        <p:spPr>
          <a:xfrm>
            <a:off x="914400" y="1600200"/>
            <a:ext cx="7315200" cy="4525963"/>
          </a:xfrm>
        </p:spPr>
        <p:txBody>
          <a:bodyPr/>
          <a:lstStyle/>
          <a:p>
            <a:pPr rtl="0">
              <a:spcBef>
                <a:spcPct val="0"/>
              </a:spcBef>
              <a:spcAft>
                <a:spcPts val="1200"/>
              </a:spcAft>
            </a:pPr>
            <a:r>
              <a:rPr lang="en-US" sz="2800" b="1" dirty="0" smtClean="0"/>
              <a:t>T11-T13 = 		Visually Impaired</a:t>
            </a:r>
          </a:p>
          <a:p>
            <a:pPr rtl="0">
              <a:spcBef>
                <a:spcPct val="0"/>
              </a:spcBef>
              <a:spcAft>
                <a:spcPts val="1200"/>
              </a:spcAft>
            </a:pPr>
            <a:r>
              <a:rPr lang="en-US" sz="2800" b="1" dirty="0" smtClean="0"/>
              <a:t>T20 = 	Intellectually Disabled</a:t>
            </a:r>
          </a:p>
          <a:p>
            <a:pPr rtl="0">
              <a:spcBef>
                <a:spcPct val="0"/>
              </a:spcBef>
              <a:spcAft>
                <a:spcPts val="1200"/>
              </a:spcAft>
            </a:pPr>
            <a:r>
              <a:rPr lang="en-US" sz="2800" b="1" dirty="0" smtClean="0"/>
              <a:t>T31 – T38 = 	CP</a:t>
            </a:r>
          </a:p>
          <a:p>
            <a:pPr rtl="0">
              <a:spcBef>
                <a:spcPct val="0"/>
              </a:spcBef>
              <a:spcAft>
                <a:spcPts val="1200"/>
              </a:spcAft>
            </a:pPr>
            <a:r>
              <a:rPr lang="en-US" sz="2800" b="1" dirty="0" smtClean="0"/>
              <a:t>T40??? =	</a:t>
            </a:r>
            <a:r>
              <a:rPr lang="en-US" sz="2800" b="1" dirty="0" smtClean="0">
                <a:solidFill>
                  <a:srgbClr val="FF0000"/>
                </a:solidFill>
              </a:rPr>
              <a:t>NO </a:t>
            </a:r>
            <a:r>
              <a:rPr lang="en-US" sz="2800" b="1" dirty="0" smtClean="0"/>
              <a:t>Track Classification 	for Dwarfs</a:t>
            </a:r>
          </a:p>
          <a:p>
            <a:pPr rtl="0">
              <a:spcBef>
                <a:spcPct val="0"/>
              </a:spcBef>
              <a:spcAft>
                <a:spcPts val="1200"/>
              </a:spcAft>
            </a:pPr>
            <a:r>
              <a:rPr lang="en-US" sz="2800" b="1" dirty="0" smtClean="0"/>
              <a:t>T42 – T46 = Amputee</a:t>
            </a:r>
          </a:p>
          <a:p>
            <a:pPr rtl="0">
              <a:spcBef>
                <a:spcPct val="0"/>
              </a:spcBef>
              <a:spcAft>
                <a:spcPts val="1200"/>
              </a:spcAft>
            </a:pPr>
            <a:r>
              <a:rPr lang="en-US" sz="2800" b="1" dirty="0" smtClean="0"/>
              <a:t>T51 – T54 = Spinal Cord Injury</a:t>
            </a:r>
            <a:endParaRPr lang="en-US" sz="2800" dirty="0" smtClean="0"/>
          </a:p>
          <a:p>
            <a:pPr rtl="0"/>
            <a:endParaRPr lang="en-US" dirty="0" smtClean="0"/>
          </a:p>
        </p:txBody>
      </p:sp>
      <p:sp>
        <p:nvSpPr>
          <p:cNvPr id="2" name="Slide Number Placeholder 1"/>
          <p:cNvSpPr>
            <a:spLocks noGrp="1"/>
          </p:cNvSpPr>
          <p:nvPr>
            <p:ph type="sldNum" sz="quarter" idx="12"/>
          </p:nvPr>
        </p:nvSpPr>
        <p:spPr/>
        <p:txBody>
          <a:bodyPr>
            <a:normAutofit fontScale="85000" lnSpcReduction="20000"/>
          </a:bodyPr>
          <a:lstStyle/>
          <a:p>
            <a:pPr>
              <a:defRPr/>
            </a:pPr>
            <a:fld id="{E0F8E385-F781-4805-80CA-E29E6EC54B85}" type="slidenum">
              <a:rPr lang="en-US" smtClean="0"/>
              <a:pPr>
                <a:defRPr/>
              </a:pPr>
              <a:t>282</a:t>
            </a:fld>
            <a:endParaRPr lang="en-US" dirty="0"/>
          </a:p>
        </p:txBody>
      </p:sp>
    </p:spTree>
  </p:cSld>
  <p:clrMapOvr>
    <a:masterClrMapping/>
  </p:clrMapOvr>
  <p:transition/>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rrowheads="1"/>
          </p:cNvSpPr>
          <p:nvPr>
            <p:ph type="title"/>
          </p:nvPr>
        </p:nvSpPr>
        <p:spPr/>
        <p:txBody>
          <a:bodyPr/>
          <a:lstStyle/>
          <a:p>
            <a:pPr>
              <a:defRPr/>
            </a:pPr>
            <a:r>
              <a:rPr lang="en-US" sz="3600" b="1" dirty="0">
                <a:solidFill>
                  <a:srgbClr val="660066"/>
                </a:solidFill>
                <a:latin typeface="Arial" charset="0"/>
                <a:ea typeface="+mn-ea"/>
                <a:cs typeface="+mn-cs"/>
              </a:rPr>
              <a:t>Wheelchair Basketball</a:t>
            </a:r>
          </a:p>
        </p:txBody>
      </p:sp>
      <p:pic>
        <p:nvPicPr>
          <p:cNvPr id="30723" name="Picture 4" descr="classification pix basketball2"/>
          <p:cNvPicPr>
            <a:picLocks noChangeAspect="1" noChangeArrowheads="1"/>
          </p:cNvPicPr>
          <p:nvPr/>
        </p:nvPicPr>
        <p:blipFill>
          <a:blip r:embed="rId2"/>
          <a:srcRect/>
          <a:stretch>
            <a:fillRect/>
          </a:stretch>
        </p:blipFill>
        <p:spPr bwMode="auto">
          <a:xfrm>
            <a:off x="2286000" y="1905000"/>
            <a:ext cx="4597400" cy="3679825"/>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normAutofit fontScale="85000" lnSpcReduction="20000"/>
          </a:bodyPr>
          <a:lstStyle/>
          <a:p>
            <a:pPr>
              <a:defRPr/>
            </a:pPr>
            <a:fld id="{E7765399-937C-492D-9844-C38E3747FDDE}" type="slidenum">
              <a:rPr lang="en-US" smtClean="0"/>
              <a:pPr>
                <a:defRPr/>
              </a:pPr>
              <a:t>283</a:t>
            </a:fld>
            <a:endParaRPr lang="en-US" dirty="0"/>
          </a:p>
        </p:txBody>
      </p:sp>
    </p:spTree>
  </p:cSld>
  <p:clrMapOvr>
    <a:masterClrMapping/>
  </p:clrMapOvr>
  <p:transition/>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rrowheads="1"/>
          </p:cNvSpPr>
          <p:nvPr>
            <p:ph type="title"/>
          </p:nvPr>
        </p:nvSpPr>
        <p:spPr>
          <a:xfrm>
            <a:off x="1181100" y="274638"/>
            <a:ext cx="6781800" cy="1143000"/>
          </a:xfrm>
        </p:spPr>
        <p:txBody>
          <a:bodyPr/>
          <a:lstStyle/>
          <a:p>
            <a:pPr>
              <a:defRPr/>
            </a:pPr>
            <a:r>
              <a:rPr lang="en-US" sz="3600" b="1" dirty="0">
                <a:solidFill>
                  <a:srgbClr val="660066"/>
                </a:solidFill>
                <a:latin typeface="Arial" charset="0"/>
                <a:ea typeface="+mn-ea"/>
                <a:cs typeface="+mn-cs"/>
              </a:rPr>
              <a:t>Wheelchair Basketball</a:t>
            </a:r>
          </a:p>
        </p:txBody>
      </p:sp>
      <p:sp>
        <p:nvSpPr>
          <p:cNvPr id="31747" name="Rectangle 3"/>
          <p:cNvSpPr>
            <a:spLocks noGrp="1" noChangeArrowheads="1"/>
          </p:cNvSpPr>
          <p:nvPr>
            <p:ph type="body" idx="1"/>
          </p:nvPr>
        </p:nvSpPr>
        <p:spPr>
          <a:xfrm>
            <a:off x="428596" y="1500174"/>
            <a:ext cx="7315200" cy="4906963"/>
          </a:xfrm>
        </p:spPr>
        <p:txBody>
          <a:bodyPr/>
          <a:lstStyle/>
          <a:p>
            <a:pPr rtl="0"/>
            <a:r>
              <a:rPr lang="en-US" sz="2400" dirty="0" smtClean="0"/>
              <a:t>To be eligible a player must have an objective and measurable permanent disability in their lower limbs which prevents them from running, jumping and pivoting as an able bodied player.</a:t>
            </a:r>
          </a:p>
          <a:p>
            <a:pPr rtl="0"/>
            <a:r>
              <a:rPr lang="en-US" sz="2400" dirty="0" smtClean="0"/>
              <a:t>Internationally, players are assigned a point value from 1.5 – 4.5 according to their level of physical function.</a:t>
            </a:r>
          </a:p>
          <a:p>
            <a:pPr rtl="0"/>
            <a:r>
              <a:rPr lang="en-US" sz="2400" dirty="0" smtClean="0"/>
              <a:t>Team not permitted to exceed 14 pts. For the 5 players on court at any given time.</a:t>
            </a:r>
          </a:p>
          <a:p>
            <a:pPr lvl="1" rtl="0"/>
            <a:r>
              <a:rPr lang="en-US" sz="2400" dirty="0" smtClean="0"/>
              <a:t>Ensures that player, regardless of degree of disability, has a role to play within team structure.</a:t>
            </a:r>
          </a:p>
        </p:txBody>
      </p:sp>
      <p:sp>
        <p:nvSpPr>
          <p:cNvPr id="2" name="Slide Number Placeholder 1"/>
          <p:cNvSpPr>
            <a:spLocks noGrp="1"/>
          </p:cNvSpPr>
          <p:nvPr>
            <p:ph type="sldNum" sz="quarter" idx="12"/>
          </p:nvPr>
        </p:nvSpPr>
        <p:spPr/>
        <p:txBody>
          <a:bodyPr>
            <a:normAutofit fontScale="85000" lnSpcReduction="20000"/>
          </a:bodyPr>
          <a:lstStyle/>
          <a:p>
            <a:pPr>
              <a:defRPr/>
            </a:pPr>
            <a:fld id="{EF885172-C423-453B-B388-BE49BBF0726D}" type="slidenum">
              <a:rPr lang="en-US" smtClean="0"/>
              <a:pPr>
                <a:defRPr/>
              </a:pPr>
              <a:t>284</a:t>
            </a:fld>
            <a:endParaRPr lang="en-US" dirty="0"/>
          </a:p>
        </p:txBody>
      </p:sp>
    </p:spTree>
  </p:cSld>
  <p:clrMapOvr>
    <a:masterClrMapping/>
  </p:clrMapOvr>
  <p:transition/>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Grp="1" noChangeArrowheads="1"/>
          </p:cNvSpPr>
          <p:nvPr>
            <p:ph type="body" idx="1"/>
          </p:nvPr>
        </p:nvSpPr>
        <p:spPr>
          <a:xfrm>
            <a:off x="928662" y="1357298"/>
            <a:ext cx="7315200" cy="4983163"/>
          </a:xfrm>
        </p:spPr>
        <p:txBody>
          <a:bodyPr>
            <a:normAutofit lnSpcReduction="10000"/>
          </a:bodyPr>
          <a:lstStyle/>
          <a:p>
            <a:pPr rtl="0">
              <a:spcBef>
                <a:spcPct val="0"/>
              </a:spcBef>
              <a:spcAft>
                <a:spcPts val="600"/>
              </a:spcAft>
            </a:pPr>
            <a:endParaRPr lang="en-US" sz="2400" b="1" dirty="0" smtClean="0"/>
          </a:p>
          <a:p>
            <a:pPr rtl="0">
              <a:spcBef>
                <a:spcPct val="0"/>
              </a:spcBef>
              <a:spcAft>
                <a:spcPts val="600"/>
              </a:spcAft>
            </a:pPr>
            <a:r>
              <a:rPr lang="en-US" sz="2400" b="1" dirty="0" smtClean="0"/>
              <a:t>1 point</a:t>
            </a:r>
            <a:r>
              <a:rPr lang="en-US" sz="2400" dirty="0" smtClean="0"/>
              <a:t>:	</a:t>
            </a:r>
            <a:r>
              <a:rPr lang="en-US" sz="2400" b="1" dirty="0" smtClean="0"/>
              <a:t>No lower limb and little or no trunk 				movement. Rebound overhead</a:t>
            </a:r>
            <a:br>
              <a:rPr lang="en-US" sz="2400" b="1" dirty="0" smtClean="0"/>
            </a:br>
            <a:r>
              <a:rPr lang="en-US" sz="2400" b="1" dirty="0" smtClean="0"/>
              <a:t>				single handed.</a:t>
            </a:r>
          </a:p>
          <a:p>
            <a:pPr rtl="0">
              <a:spcBef>
                <a:spcPct val="0"/>
              </a:spcBef>
              <a:spcAft>
                <a:spcPts val="600"/>
              </a:spcAft>
            </a:pPr>
            <a:r>
              <a:rPr lang="en-US" sz="2400" b="1" dirty="0" smtClean="0"/>
              <a:t>2 point</a:t>
            </a:r>
            <a:r>
              <a:rPr lang="en-US" sz="2400" dirty="0" smtClean="0"/>
              <a:t>:	</a:t>
            </a:r>
            <a:r>
              <a:rPr lang="en-US" sz="2400" b="1" dirty="0" smtClean="0"/>
              <a:t>No lower limb but partial trunk						control in a forward direction. Rely 				on hand grip to remain stable in a 					collision.</a:t>
            </a:r>
          </a:p>
          <a:p>
            <a:pPr rtl="0">
              <a:spcBef>
                <a:spcPct val="0"/>
              </a:spcBef>
              <a:spcAft>
                <a:spcPts val="600"/>
              </a:spcAft>
            </a:pPr>
            <a:r>
              <a:rPr lang="en-US" sz="2400" b="1" dirty="0" smtClean="0"/>
              <a:t>3 point</a:t>
            </a:r>
            <a:r>
              <a:rPr lang="en-US" sz="2400" dirty="0" smtClean="0"/>
              <a:t>:	</a:t>
            </a:r>
            <a:r>
              <a:rPr lang="en-US" sz="2400" b="1" dirty="0" smtClean="0"/>
              <a:t>May have some leg movement,	</a:t>
            </a:r>
            <a:br>
              <a:rPr lang="en-US" sz="2400" b="1" dirty="0" smtClean="0"/>
            </a:br>
            <a:r>
              <a:rPr lang="en-US" sz="2400" b="1" dirty="0" smtClean="0"/>
              <a:t>				more control of trunk. Can rebound 				overhead with 2 hands</a:t>
            </a:r>
            <a:r>
              <a:rPr lang="en-US" sz="2400" dirty="0" smtClean="0"/>
              <a:t>.</a:t>
            </a:r>
          </a:p>
        </p:txBody>
      </p:sp>
      <p:sp>
        <p:nvSpPr>
          <p:cNvPr id="5" name="Rectangle 2"/>
          <p:cNvSpPr>
            <a:spLocks noGrp="1" noRot="1" noChangeArrowheads="1"/>
          </p:cNvSpPr>
          <p:nvPr>
            <p:ph type="title"/>
          </p:nvPr>
        </p:nvSpPr>
        <p:spPr>
          <a:xfrm>
            <a:off x="1181100" y="274638"/>
            <a:ext cx="6781800" cy="1143000"/>
          </a:xfrm>
        </p:spPr>
        <p:txBody>
          <a:bodyPr/>
          <a:lstStyle/>
          <a:p>
            <a:pPr>
              <a:defRPr/>
            </a:pPr>
            <a:r>
              <a:rPr lang="en-US" sz="3600" b="1" dirty="0">
                <a:solidFill>
                  <a:srgbClr val="660066"/>
                </a:solidFill>
                <a:latin typeface="Arial" charset="0"/>
                <a:ea typeface="+mn-ea"/>
                <a:cs typeface="+mn-cs"/>
              </a:rPr>
              <a:t>Wheelchair </a:t>
            </a:r>
            <a:r>
              <a:rPr lang="en-US" sz="3600" b="1" dirty="0" smtClean="0">
                <a:solidFill>
                  <a:srgbClr val="660066"/>
                </a:solidFill>
                <a:latin typeface="Arial" charset="0"/>
                <a:ea typeface="+mn-ea"/>
                <a:cs typeface="+mn-cs"/>
              </a:rPr>
              <a:t>Basketball</a:t>
            </a:r>
            <a:br>
              <a:rPr lang="en-US" sz="3600" b="1" dirty="0" smtClean="0">
                <a:solidFill>
                  <a:srgbClr val="660066"/>
                </a:solidFill>
                <a:latin typeface="Arial" charset="0"/>
                <a:ea typeface="+mn-ea"/>
                <a:cs typeface="+mn-cs"/>
              </a:rPr>
            </a:br>
            <a:r>
              <a:rPr lang="en-US" sz="3200" b="1" dirty="0" smtClean="0">
                <a:solidFill>
                  <a:srgbClr val="660066"/>
                </a:solidFill>
                <a:latin typeface="Arial" charset="0"/>
                <a:ea typeface="+mn-ea"/>
                <a:cs typeface="+mn-cs"/>
              </a:rPr>
              <a:t>IWBF Classification</a:t>
            </a:r>
            <a:endParaRPr lang="en-US" sz="3200" b="1" dirty="0">
              <a:solidFill>
                <a:srgbClr val="660066"/>
              </a:solidFill>
              <a:latin typeface="Arial" charset="0"/>
              <a:ea typeface="+mn-ea"/>
              <a:cs typeface="+mn-cs"/>
            </a:endParaRPr>
          </a:p>
        </p:txBody>
      </p:sp>
      <p:sp>
        <p:nvSpPr>
          <p:cNvPr id="2" name="Slide Number Placeholder 1"/>
          <p:cNvSpPr>
            <a:spLocks noGrp="1"/>
          </p:cNvSpPr>
          <p:nvPr>
            <p:ph type="sldNum" sz="quarter" idx="12"/>
          </p:nvPr>
        </p:nvSpPr>
        <p:spPr/>
        <p:txBody>
          <a:bodyPr>
            <a:normAutofit fontScale="85000" lnSpcReduction="20000"/>
          </a:bodyPr>
          <a:lstStyle/>
          <a:p>
            <a:pPr>
              <a:defRPr/>
            </a:pPr>
            <a:fld id="{FAF8736E-A577-4396-B9A5-9E642873E3AC}" type="slidenum">
              <a:rPr lang="en-US" smtClean="0"/>
              <a:pPr>
                <a:defRPr/>
              </a:pPr>
              <a:t>285</a:t>
            </a:fld>
            <a:endParaRPr lang="en-US" dirty="0"/>
          </a:p>
        </p:txBody>
      </p:sp>
    </p:spTree>
  </p:cSld>
  <p:clrMapOvr>
    <a:masterClrMapping/>
  </p:clrMapOvr>
  <p:transition/>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p:cNvSpPr>
            <a:spLocks noGrp="1" noChangeArrowheads="1"/>
          </p:cNvSpPr>
          <p:nvPr>
            <p:ph type="body" idx="1"/>
          </p:nvPr>
        </p:nvSpPr>
        <p:spPr>
          <a:xfrm>
            <a:off x="928662" y="1571612"/>
            <a:ext cx="7315200" cy="4983163"/>
          </a:xfrm>
        </p:spPr>
        <p:txBody>
          <a:bodyPr>
            <a:normAutofit fontScale="92500" lnSpcReduction="20000"/>
          </a:bodyPr>
          <a:lstStyle/>
          <a:p>
            <a:pPr rtl="0">
              <a:lnSpc>
                <a:spcPct val="80000"/>
              </a:lnSpc>
            </a:pPr>
            <a:endParaRPr lang="en-US" sz="2400" b="1" dirty="0" smtClean="0"/>
          </a:p>
          <a:p>
            <a:pPr rtl="0">
              <a:spcBef>
                <a:spcPct val="0"/>
              </a:spcBef>
              <a:spcAft>
                <a:spcPts val="600"/>
              </a:spcAft>
            </a:pPr>
            <a:r>
              <a:rPr lang="en-US" sz="2400" b="1" dirty="0" smtClean="0"/>
              <a:t>4 point</a:t>
            </a:r>
            <a:r>
              <a:rPr lang="en-US" sz="2400" dirty="0" smtClean="0"/>
              <a:t>:	</a:t>
            </a:r>
            <a:r>
              <a:rPr lang="en-US" sz="2400" b="1" dirty="0" smtClean="0"/>
              <a:t>normal arm and trunk movement, 					but some reduced lower limb 		</a:t>
            </a:r>
            <a:br>
              <a:rPr lang="en-US" sz="2400" b="1" dirty="0" smtClean="0"/>
            </a:br>
            <a:r>
              <a:rPr lang="en-US" sz="2400" b="1" dirty="0" smtClean="0"/>
              <a:t>				function. Unable to lean to both</a:t>
            </a:r>
            <a:br>
              <a:rPr lang="en-US" sz="2400" b="1" dirty="0" smtClean="0"/>
            </a:br>
            <a:r>
              <a:rPr lang="en-US" sz="2400" b="1" dirty="0" smtClean="0"/>
              <a:t>				sides with full control.</a:t>
            </a:r>
          </a:p>
          <a:p>
            <a:pPr rtl="0">
              <a:spcBef>
                <a:spcPct val="0"/>
              </a:spcBef>
              <a:spcAft>
                <a:spcPts val="600"/>
              </a:spcAft>
            </a:pPr>
            <a:r>
              <a:rPr lang="en-US" sz="2400" b="1" dirty="0" smtClean="0"/>
              <a:t>4.5 point</a:t>
            </a:r>
            <a:r>
              <a:rPr lang="en-US" sz="2400" dirty="0" smtClean="0"/>
              <a:t>:	</a:t>
            </a:r>
            <a:r>
              <a:rPr lang="en-US" sz="2400" b="1" dirty="0" smtClean="0"/>
              <a:t>minimal lower limb dysfunction or 					single below knee amputation.</a:t>
            </a:r>
            <a:br>
              <a:rPr lang="en-US" sz="2400" b="1" dirty="0" smtClean="0"/>
            </a:br>
            <a:r>
              <a:rPr lang="en-US" sz="2400" b="1" dirty="0" smtClean="0"/>
              <a:t>				Normal trunk movement in all</a:t>
            </a:r>
            <a:br>
              <a:rPr lang="en-US" sz="2400" b="1" dirty="0" smtClean="0"/>
            </a:br>
            <a:r>
              <a:rPr lang="en-US" sz="2400" b="1" dirty="0" smtClean="0"/>
              <a:t>				directions</a:t>
            </a:r>
            <a:r>
              <a:rPr lang="en-US" sz="2400" dirty="0" smtClean="0"/>
              <a:t>.</a:t>
            </a:r>
          </a:p>
          <a:p>
            <a:pPr rtl="0">
              <a:lnSpc>
                <a:spcPct val="80000"/>
              </a:lnSpc>
            </a:pPr>
            <a:endParaRPr lang="en-US" sz="2400" b="1" dirty="0" smtClean="0"/>
          </a:p>
          <a:p>
            <a:pPr rtl="0">
              <a:spcBef>
                <a:spcPts val="600"/>
              </a:spcBef>
            </a:pPr>
            <a:r>
              <a:rPr lang="en-US" sz="2400" b="1" dirty="0" smtClean="0"/>
              <a:t>If player does not fit exact class – may assign a half point above or below a certain class</a:t>
            </a:r>
            <a:r>
              <a:rPr lang="en-US" sz="2400" dirty="0" smtClean="0"/>
              <a:t>.</a:t>
            </a:r>
          </a:p>
        </p:txBody>
      </p:sp>
      <p:sp>
        <p:nvSpPr>
          <p:cNvPr id="5" name="Rectangle 2"/>
          <p:cNvSpPr>
            <a:spLocks noGrp="1" noRot="1" noChangeArrowheads="1"/>
          </p:cNvSpPr>
          <p:nvPr>
            <p:ph type="title"/>
          </p:nvPr>
        </p:nvSpPr>
        <p:spPr>
          <a:xfrm>
            <a:off x="1181100" y="274638"/>
            <a:ext cx="6781800" cy="1143000"/>
          </a:xfrm>
        </p:spPr>
        <p:txBody>
          <a:bodyPr/>
          <a:lstStyle/>
          <a:p>
            <a:pPr>
              <a:defRPr/>
            </a:pPr>
            <a:r>
              <a:rPr lang="en-US" sz="3600" b="1" dirty="0">
                <a:solidFill>
                  <a:srgbClr val="660066"/>
                </a:solidFill>
                <a:latin typeface="Arial" charset="0"/>
              </a:rPr>
              <a:t>Wheelchair Basketball</a:t>
            </a:r>
            <a:br>
              <a:rPr lang="en-US" sz="3600" b="1" dirty="0">
                <a:solidFill>
                  <a:srgbClr val="660066"/>
                </a:solidFill>
                <a:latin typeface="Arial" charset="0"/>
              </a:rPr>
            </a:br>
            <a:r>
              <a:rPr lang="en-US" sz="3200" b="1" dirty="0">
                <a:solidFill>
                  <a:srgbClr val="660066"/>
                </a:solidFill>
                <a:latin typeface="Arial" charset="0"/>
              </a:rPr>
              <a:t>IWBF Classification</a:t>
            </a:r>
            <a:endParaRPr lang="en-US" sz="3200" b="1" dirty="0">
              <a:solidFill>
                <a:srgbClr val="660066"/>
              </a:solidFill>
              <a:latin typeface="Arial" charset="0"/>
              <a:ea typeface="+mn-ea"/>
              <a:cs typeface="+mn-cs"/>
            </a:endParaRPr>
          </a:p>
        </p:txBody>
      </p:sp>
      <p:sp>
        <p:nvSpPr>
          <p:cNvPr id="2" name="Slide Number Placeholder 1"/>
          <p:cNvSpPr>
            <a:spLocks noGrp="1"/>
          </p:cNvSpPr>
          <p:nvPr>
            <p:ph type="sldNum" sz="quarter" idx="12"/>
          </p:nvPr>
        </p:nvSpPr>
        <p:spPr/>
        <p:txBody>
          <a:bodyPr>
            <a:normAutofit fontScale="85000" lnSpcReduction="20000"/>
          </a:bodyPr>
          <a:lstStyle/>
          <a:p>
            <a:pPr>
              <a:defRPr/>
            </a:pPr>
            <a:fld id="{74A75AE1-A0A9-427F-91BE-29DFAFB468C2}" type="slidenum">
              <a:rPr lang="en-US" smtClean="0"/>
              <a:pPr>
                <a:defRPr/>
              </a:pPr>
              <a:t>286</a:t>
            </a:fld>
            <a:endParaRPr lang="en-US" dirty="0"/>
          </a:p>
        </p:txBody>
      </p:sp>
    </p:spTree>
  </p:cSld>
  <p:clrMapOvr>
    <a:masterClrMapping/>
  </p:clrMapOvr>
  <p:transition/>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p:cNvSpPr>
            <a:spLocks noGrp="1" noChangeArrowheads="1"/>
          </p:cNvSpPr>
          <p:nvPr>
            <p:ph type="body" idx="1"/>
          </p:nvPr>
        </p:nvSpPr>
        <p:spPr>
          <a:xfrm>
            <a:off x="914400" y="1143000"/>
            <a:ext cx="7315200" cy="4983163"/>
          </a:xfrm>
        </p:spPr>
        <p:txBody>
          <a:bodyPr/>
          <a:lstStyle/>
          <a:p>
            <a:pPr rtl="0">
              <a:lnSpc>
                <a:spcPct val="80000"/>
              </a:lnSpc>
            </a:pPr>
            <a:endParaRPr lang="en-US" sz="2400" b="1" dirty="0" smtClean="0"/>
          </a:p>
          <a:p>
            <a:pPr rtl="0">
              <a:spcBef>
                <a:spcPct val="0"/>
              </a:spcBef>
              <a:spcAft>
                <a:spcPts val="600"/>
              </a:spcAft>
            </a:pPr>
            <a:r>
              <a:rPr lang="en-US" sz="2400" b="1" dirty="0" smtClean="0"/>
              <a:t>Moving away from medical classification system</a:t>
            </a:r>
          </a:p>
          <a:p>
            <a:pPr lvl="1" rtl="0">
              <a:spcBef>
                <a:spcPct val="0"/>
              </a:spcBef>
              <a:spcAft>
                <a:spcPts val="600"/>
              </a:spcAft>
            </a:pPr>
            <a:r>
              <a:rPr lang="en-US" sz="2000" b="1" dirty="0" smtClean="0"/>
              <a:t>Class 1, 2 or 3 with no more than 12 points on the floor</a:t>
            </a:r>
          </a:p>
          <a:p>
            <a:pPr rtl="0">
              <a:spcBef>
                <a:spcPct val="0"/>
              </a:spcBef>
              <a:spcAft>
                <a:spcPts val="600"/>
              </a:spcAft>
            </a:pPr>
            <a:r>
              <a:rPr lang="en-US" sz="2400" b="1" dirty="0" smtClean="0"/>
              <a:t>Transitioning into functional system</a:t>
            </a:r>
          </a:p>
          <a:p>
            <a:pPr lvl="1" rtl="0">
              <a:spcBef>
                <a:spcPct val="0"/>
              </a:spcBef>
              <a:spcAft>
                <a:spcPts val="600"/>
              </a:spcAft>
            </a:pPr>
            <a:r>
              <a:rPr lang="en-US" sz="2000" b="1" dirty="0" smtClean="0"/>
              <a:t>Same as IWBF but with </a:t>
            </a:r>
            <a:r>
              <a:rPr lang="en-US" sz="2000" b="1" dirty="0" smtClean="0">
                <a:solidFill>
                  <a:srgbClr val="FF0000"/>
                </a:solidFill>
              </a:rPr>
              <a:t>NO </a:t>
            </a:r>
            <a:r>
              <a:rPr lang="en-US" sz="2000" b="1" dirty="0" smtClean="0"/>
              <a:t>half points</a:t>
            </a:r>
          </a:p>
          <a:p>
            <a:pPr rtl="0">
              <a:spcBef>
                <a:spcPct val="0"/>
              </a:spcBef>
              <a:spcAft>
                <a:spcPts val="600"/>
              </a:spcAft>
            </a:pPr>
            <a:r>
              <a:rPr lang="en-US" sz="2400" b="1" dirty="0" smtClean="0">
                <a:hlinkClick r:id="rId2"/>
              </a:rPr>
              <a:t>IWBF Classification Manual</a:t>
            </a:r>
            <a:endParaRPr lang="en-US" sz="2400" b="1" dirty="0" smtClean="0"/>
          </a:p>
        </p:txBody>
      </p:sp>
      <p:sp>
        <p:nvSpPr>
          <p:cNvPr id="5" name="Rectangle 2"/>
          <p:cNvSpPr>
            <a:spLocks noGrp="1" noRot="1" noChangeArrowheads="1"/>
          </p:cNvSpPr>
          <p:nvPr>
            <p:ph type="title"/>
          </p:nvPr>
        </p:nvSpPr>
        <p:spPr>
          <a:xfrm>
            <a:off x="1181100" y="274638"/>
            <a:ext cx="6781800" cy="1143000"/>
          </a:xfrm>
        </p:spPr>
        <p:txBody>
          <a:bodyPr/>
          <a:lstStyle/>
          <a:p>
            <a:pPr>
              <a:defRPr/>
            </a:pPr>
            <a:r>
              <a:rPr lang="en-US" sz="3600" b="1" dirty="0">
                <a:solidFill>
                  <a:srgbClr val="660066"/>
                </a:solidFill>
                <a:latin typeface="Arial" charset="0"/>
              </a:rPr>
              <a:t>Wheelchair Basketball</a:t>
            </a:r>
            <a:br>
              <a:rPr lang="en-US" sz="3600" b="1" dirty="0">
                <a:solidFill>
                  <a:srgbClr val="660066"/>
                </a:solidFill>
                <a:latin typeface="Arial" charset="0"/>
              </a:rPr>
            </a:br>
            <a:r>
              <a:rPr lang="en-US" sz="3200" b="1" dirty="0" smtClean="0">
                <a:solidFill>
                  <a:srgbClr val="660066"/>
                </a:solidFill>
                <a:latin typeface="Arial" charset="0"/>
              </a:rPr>
              <a:t>NWBA </a:t>
            </a:r>
            <a:r>
              <a:rPr lang="en-US" sz="3200" b="1" dirty="0">
                <a:solidFill>
                  <a:srgbClr val="660066"/>
                </a:solidFill>
                <a:latin typeface="Arial" charset="0"/>
              </a:rPr>
              <a:t>Classification</a:t>
            </a:r>
            <a:endParaRPr lang="en-US" sz="3200" b="1" dirty="0">
              <a:solidFill>
                <a:srgbClr val="660066"/>
              </a:solidFill>
              <a:latin typeface="Arial" charset="0"/>
              <a:ea typeface="+mn-ea"/>
              <a:cs typeface="+mn-cs"/>
            </a:endParaRPr>
          </a:p>
        </p:txBody>
      </p:sp>
      <p:sp>
        <p:nvSpPr>
          <p:cNvPr id="2" name="Slide Number Placeholder 1"/>
          <p:cNvSpPr>
            <a:spLocks noGrp="1"/>
          </p:cNvSpPr>
          <p:nvPr>
            <p:ph type="sldNum" sz="quarter" idx="12"/>
          </p:nvPr>
        </p:nvSpPr>
        <p:spPr/>
        <p:txBody>
          <a:bodyPr>
            <a:normAutofit fontScale="85000" lnSpcReduction="20000"/>
          </a:bodyPr>
          <a:lstStyle/>
          <a:p>
            <a:pPr>
              <a:defRPr/>
            </a:pPr>
            <a:fld id="{E55FB8FC-12C2-43A5-B85D-D61D2EE1B813}" type="slidenum">
              <a:rPr lang="en-US" smtClean="0"/>
              <a:pPr>
                <a:defRPr/>
              </a:pPr>
              <a:t>287</a:t>
            </a:fld>
            <a:endParaRPr lang="en-US" dirty="0"/>
          </a:p>
        </p:txBody>
      </p:sp>
    </p:spTree>
  </p:cSld>
  <p:clrMapOvr>
    <a:masterClrMapping/>
  </p:clrMapOvr>
  <p:transition/>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rrowheads="1"/>
          </p:cNvSpPr>
          <p:nvPr>
            <p:ph type="title"/>
          </p:nvPr>
        </p:nvSpPr>
        <p:spPr>
          <a:xfrm>
            <a:off x="1181100" y="274638"/>
            <a:ext cx="6781800" cy="1143000"/>
          </a:xfrm>
        </p:spPr>
        <p:txBody>
          <a:bodyPr/>
          <a:lstStyle/>
          <a:p>
            <a:pPr>
              <a:defRPr/>
            </a:pPr>
            <a:r>
              <a:rPr lang="en-US" sz="3600" b="1" dirty="0">
                <a:solidFill>
                  <a:srgbClr val="660066"/>
                </a:solidFill>
                <a:latin typeface="Arial" charset="0"/>
                <a:ea typeface="+mn-ea"/>
                <a:cs typeface="+mn-cs"/>
              </a:rPr>
              <a:t>Wheelchair Rugby</a:t>
            </a:r>
          </a:p>
        </p:txBody>
      </p:sp>
      <p:pic>
        <p:nvPicPr>
          <p:cNvPr id="35843" name="Picture 4" descr="rugby"/>
          <p:cNvPicPr>
            <a:picLocks noChangeAspect="1" noChangeArrowheads="1"/>
          </p:cNvPicPr>
          <p:nvPr/>
        </p:nvPicPr>
        <p:blipFill>
          <a:blip r:embed="rId2"/>
          <a:srcRect/>
          <a:stretch>
            <a:fillRect/>
          </a:stretch>
        </p:blipFill>
        <p:spPr bwMode="auto">
          <a:xfrm>
            <a:off x="1781175" y="1828800"/>
            <a:ext cx="5581650" cy="3709988"/>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normAutofit fontScale="85000" lnSpcReduction="20000"/>
          </a:bodyPr>
          <a:lstStyle/>
          <a:p>
            <a:pPr>
              <a:defRPr/>
            </a:pPr>
            <a:fld id="{1B7B753C-F39B-41E1-8687-E8AACCF78CF5}" type="slidenum">
              <a:rPr lang="en-US" smtClean="0"/>
              <a:pPr>
                <a:defRPr/>
              </a:pPr>
              <a:t>288</a:t>
            </a:fld>
            <a:endParaRPr lang="en-US" dirty="0"/>
          </a:p>
        </p:txBody>
      </p:sp>
    </p:spTree>
  </p:cSld>
  <p:clrMapOvr>
    <a:masterClrMapping/>
  </p:clrMapOvr>
  <p:transition/>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rrowheads="1"/>
          </p:cNvSpPr>
          <p:nvPr>
            <p:ph type="title"/>
          </p:nvPr>
        </p:nvSpPr>
        <p:spPr>
          <a:xfrm>
            <a:off x="1181100" y="274638"/>
            <a:ext cx="6781800" cy="1143000"/>
          </a:xfrm>
        </p:spPr>
        <p:txBody>
          <a:bodyPr/>
          <a:lstStyle/>
          <a:p>
            <a:pPr>
              <a:defRPr/>
            </a:pPr>
            <a:r>
              <a:rPr lang="en-US" sz="3600" b="1" dirty="0">
                <a:solidFill>
                  <a:srgbClr val="660066"/>
                </a:solidFill>
                <a:latin typeface="Arial" charset="0"/>
                <a:ea typeface="+mn-ea"/>
                <a:cs typeface="+mn-cs"/>
              </a:rPr>
              <a:t>Wheelchair Rugby</a:t>
            </a:r>
          </a:p>
        </p:txBody>
      </p:sp>
      <p:sp>
        <p:nvSpPr>
          <p:cNvPr id="36867" name="Rectangle 3"/>
          <p:cNvSpPr>
            <a:spLocks noGrp="1" noChangeArrowheads="1"/>
          </p:cNvSpPr>
          <p:nvPr>
            <p:ph type="body" idx="1"/>
          </p:nvPr>
        </p:nvSpPr>
        <p:spPr>
          <a:xfrm>
            <a:off x="952500" y="1600200"/>
            <a:ext cx="7239000" cy="4525963"/>
          </a:xfrm>
        </p:spPr>
        <p:txBody>
          <a:bodyPr/>
          <a:lstStyle/>
          <a:p>
            <a:pPr rtl="0">
              <a:spcBef>
                <a:spcPct val="0"/>
              </a:spcBef>
              <a:spcAft>
                <a:spcPts val="600"/>
              </a:spcAft>
            </a:pPr>
            <a:r>
              <a:rPr lang="en-US" sz="2400" b="1" dirty="0" smtClean="0"/>
              <a:t>Wheelchair Rugby players have different levels of  limitations of strength, movement and control in arms, trunk and legs.  (spinal cord injured, CP, Polio </a:t>
            </a:r>
            <a:r>
              <a:rPr lang="en-US" sz="2400" b="1" dirty="0" err="1" smtClean="0"/>
              <a:t>ect</a:t>
            </a:r>
            <a:r>
              <a:rPr lang="en-US" sz="2400" b="1" dirty="0" smtClean="0"/>
              <a:t>.) </a:t>
            </a:r>
          </a:p>
          <a:p>
            <a:pPr rtl="0">
              <a:spcBef>
                <a:spcPct val="0"/>
              </a:spcBef>
              <a:spcAft>
                <a:spcPts val="600"/>
              </a:spcAft>
            </a:pPr>
            <a:r>
              <a:rPr lang="en-US" sz="2400" b="1" dirty="0" smtClean="0"/>
              <a:t>Athletes are grouped within a point system ranging from 0.5 points (most limited) to 3.5 points (highest level of functional ability)</a:t>
            </a:r>
          </a:p>
          <a:p>
            <a:pPr rtl="0">
              <a:spcBef>
                <a:spcPct val="0"/>
              </a:spcBef>
              <a:spcAft>
                <a:spcPts val="600"/>
              </a:spcAft>
            </a:pPr>
            <a:r>
              <a:rPr lang="en-US" sz="2400" b="1" dirty="0" smtClean="0"/>
              <a:t>A maximum total of 8 points (for 4 players) allowed on court</a:t>
            </a:r>
          </a:p>
        </p:txBody>
      </p:sp>
      <p:sp>
        <p:nvSpPr>
          <p:cNvPr id="2" name="Slide Number Placeholder 1"/>
          <p:cNvSpPr>
            <a:spLocks noGrp="1"/>
          </p:cNvSpPr>
          <p:nvPr>
            <p:ph type="sldNum" sz="quarter" idx="12"/>
          </p:nvPr>
        </p:nvSpPr>
        <p:spPr/>
        <p:txBody>
          <a:bodyPr>
            <a:normAutofit fontScale="85000" lnSpcReduction="20000"/>
          </a:bodyPr>
          <a:lstStyle/>
          <a:p>
            <a:pPr>
              <a:defRPr/>
            </a:pPr>
            <a:fld id="{B90E1349-A902-48E2-9B12-E62F0FBF81E8}" type="slidenum">
              <a:rPr lang="en-US" smtClean="0"/>
              <a:pPr>
                <a:defRPr/>
              </a:pPr>
              <a:t>289</a:t>
            </a:fld>
            <a:endParaRPr lang="en-US" dirty="0"/>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dirty="0" smtClean="0"/>
              <a:t>اصل به کارگیری  تکنیک های تمرینی مخصوص</a:t>
            </a:r>
            <a:endParaRPr lang="en-US" dirty="0"/>
          </a:p>
        </p:txBody>
      </p:sp>
      <p:sp>
        <p:nvSpPr>
          <p:cNvPr id="3" name="Content Placeholder 2"/>
          <p:cNvSpPr>
            <a:spLocks noGrp="1"/>
          </p:cNvSpPr>
          <p:nvPr>
            <p:ph sz="quarter" idx="1"/>
          </p:nvPr>
        </p:nvSpPr>
        <p:spPr/>
        <p:txBody>
          <a:bodyPr/>
          <a:lstStyle/>
          <a:p>
            <a:r>
              <a:rPr lang="fa-IR" dirty="0" smtClean="0"/>
              <a:t>خصوصيات وسايل تكنيكي كمكي(پروتز، ويلچير و...) كه معلولين از آنها در زندگي روزمره و نيزدر ورزش استفاده مي‌كنند باعث تكامل تكنيكهاي حركتي مخصوصي مي‌شود. </a:t>
            </a:r>
          </a:p>
          <a:p>
            <a:r>
              <a:rPr lang="fa-IR" dirty="0" smtClean="0"/>
              <a:t>به طورمثال بازي بسكتبال با ويلچير، پرتابهاي دوميداني(وزنه، ديسك، نيزه) از روي سكوهاي ثابت پرتاب و يا پرتابهاي فوق با استفاده از پروتز پا و نيز بازي گلبال براي نابينايان.</a:t>
            </a:r>
            <a:endParaRPr lang="en-US" i="1" dirty="0" smtClean="0"/>
          </a:p>
          <a:p>
            <a:endParaRPr lang="en-US" dirty="0"/>
          </a:p>
        </p:txBody>
      </p:sp>
    </p:spTree>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rrowheads="1"/>
          </p:cNvSpPr>
          <p:nvPr>
            <p:ph type="title"/>
          </p:nvPr>
        </p:nvSpPr>
        <p:spPr>
          <a:xfrm>
            <a:off x="1143000" y="274638"/>
            <a:ext cx="6858000" cy="1143000"/>
          </a:xfrm>
        </p:spPr>
        <p:txBody>
          <a:bodyPr/>
          <a:lstStyle/>
          <a:p>
            <a:pPr>
              <a:defRPr/>
            </a:pPr>
            <a:r>
              <a:rPr lang="en-US" sz="3600" b="1" dirty="0">
                <a:solidFill>
                  <a:srgbClr val="660066"/>
                </a:solidFill>
                <a:latin typeface="Arial" charset="0"/>
                <a:ea typeface="+mn-ea"/>
                <a:cs typeface="+mn-cs"/>
              </a:rPr>
              <a:t>Cycling</a:t>
            </a:r>
          </a:p>
        </p:txBody>
      </p:sp>
      <p:pic>
        <p:nvPicPr>
          <p:cNvPr id="37891" name="Picture 4" descr="classif pix cyceling"/>
          <p:cNvPicPr>
            <a:picLocks noChangeAspect="1" noChangeArrowheads="1"/>
          </p:cNvPicPr>
          <p:nvPr/>
        </p:nvPicPr>
        <p:blipFill>
          <a:blip r:embed="rId2"/>
          <a:srcRect/>
          <a:stretch>
            <a:fillRect/>
          </a:stretch>
        </p:blipFill>
        <p:spPr bwMode="auto">
          <a:xfrm>
            <a:off x="2141538" y="1905000"/>
            <a:ext cx="4860925" cy="35052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normAutofit fontScale="85000" lnSpcReduction="20000"/>
          </a:bodyPr>
          <a:lstStyle/>
          <a:p>
            <a:pPr>
              <a:defRPr/>
            </a:pPr>
            <a:fld id="{728CF1F0-39DE-4F73-9F1F-6FF946FBE7F1}" type="slidenum">
              <a:rPr lang="en-US" smtClean="0"/>
              <a:pPr>
                <a:defRPr/>
              </a:pPr>
              <a:t>290</a:t>
            </a:fld>
            <a:endParaRPr lang="en-US" dirty="0"/>
          </a:p>
        </p:txBody>
      </p:sp>
    </p:spTree>
  </p:cSld>
  <p:clrMapOvr>
    <a:masterClrMapping/>
  </p:clrMapOvr>
  <p:transition/>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rrowheads="1"/>
          </p:cNvSpPr>
          <p:nvPr>
            <p:ph type="title"/>
          </p:nvPr>
        </p:nvSpPr>
        <p:spPr>
          <a:xfrm>
            <a:off x="1181100" y="274638"/>
            <a:ext cx="6781800" cy="1143000"/>
          </a:xfrm>
        </p:spPr>
        <p:txBody>
          <a:bodyPr/>
          <a:lstStyle/>
          <a:p>
            <a:pPr>
              <a:defRPr/>
            </a:pPr>
            <a:r>
              <a:rPr lang="en-US" sz="3600" b="1" dirty="0">
                <a:solidFill>
                  <a:srgbClr val="660066"/>
                </a:solidFill>
                <a:latin typeface="Arial" charset="0"/>
                <a:ea typeface="+mn-ea"/>
                <a:cs typeface="+mn-cs"/>
              </a:rPr>
              <a:t>Cycling</a:t>
            </a:r>
          </a:p>
        </p:txBody>
      </p:sp>
      <p:pic>
        <p:nvPicPr>
          <p:cNvPr id="38915" name="Picture 4" descr="classif pix handcycle"/>
          <p:cNvPicPr>
            <a:picLocks noChangeAspect="1" noChangeArrowheads="1"/>
          </p:cNvPicPr>
          <p:nvPr/>
        </p:nvPicPr>
        <p:blipFill>
          <a:blip r:embed="rId2"/>
          <a:srcRect/>
          <a:stretch>
            <a:fillRect/>
          </a:stretch>
        </p:blipFill>
        <p:spPr bwMode="auto">
          <a:xfrm>
            <a:off x="3078163" y="1524000"/>
            <a:ext cx="2987675" cy="39624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normAutofit fontScale="85000" lnSpcReduction="20000"/>
          </a:bodyPr>
          <a:lstStyle/>
          <a:p>
            <a:pPr>
              <a:defRPr/>
            </a:pPr>
            <a:fld id="{CF89B337-1223-4A4D-868D-212D2FBB2048}" type="slidenum">
              <a:rPr lang="en-US" smtClean="0"/>
              <a:pPr>
                <a:defRPr/>
              </a:pPr>
              <a:t>291</a:t>
            </a:fld>
            <a:endParaRPr lang="en-US" dirty="0"/>
          </a:p>
        </p:txBody>
      </p:sp>
    </p:spTree>
  </p:cSld>
  <p:clrMapOvr>
    <a:masterClrMapping/>
  </p:clrMapOvr>
  <p:transition/>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rrowheads="1"/>
          </p:cNvSpPr>
          <p:nvPr>
            <p:ph type="title"/>
          </p:nvPr>
        </p:nvSpPr>
        <p:spPr>
          <a:xfrm>
            <a:off x="1143000" y="274638"/>
            <a:ext cx="6858000" cy="1143000"/>
          </a:xfrm>
        </p:spPr>
        <p:txBody>
          <a:bodyPr/>
          <a:lstStyle/>
          <a:p>
            <a:pPr>
              <a:defRPr/>
            </a:pPr>
            <a:r>
              <a:rPr lang="en-US" sz="3600" b="1" dirty="0">
                <a:solidFill>
                  <a:srgbClr val="660066"/>
                </a:solidFill>
                <a:latin typeface="Arial" charset="0"/>
                <a:ea typeface="+mn-ea"/>
                <a:cs typeface="+mn-cs"/>
              </a:rPr>
              <a:t>Cycling</a:t>
            </a:r>
          </a:p>
        </p:txBody>
      </p:sp>
      <p:sp>
        <p:nvSpPr>
          <p:cNvPr id="39939" name="Rectangle 3"/>
          <p:cNvSpPr>
            <a:spLocks noGrp="1" noChangeArrowheads="1"/>
          </p:cNvSpPr>
          <p:nvPr>
            <p:ph type="body" idx="1"/>
          </p:nvPr>
        </p:nvSpPr>
        <p:spPr>
          <a:xfrm>
            <a:off x="914400" y="1600200"/>
            <a:ext cx="8229600" cy="4525963"/>
          </a:xfrm>
        </p:spPr>
        <p:txBody>
          <a:bodyPr/>
          <a:lstStyle/>
          <a:p>
            <a:pPr rtl="0">
              <a:lnSpc>
                <a:spcPct val="80000"/>
              </a:lnSpc>
            </a:pPr>
            <a:r>
              <a:rPr lang="en-US" sz="2800" b="1" dirty="0" smtClean="0"/>
              <a:t>Cerebral Palsy, Visually Impaired, Les </a:t>
            </a:r>
            <a:r>
              <a:rPr lang="en-US" sz="2800" b="1" dirty="0" err="1" smtClean="0"/>
              <a:t>Autres</a:t>
            </a:r>
            <a:r>
              <a:rPr lang="en-US" sz="2800" b="1" dirty="0" smtClean="0"/>
              <a:t>,  and amputees able to compete</a:t>
            </a:r>
          </a:p>
          <a:p>
            <a:pPr rtl="0">
              <a:lnSpc>
                <a:spcPct val="80000"/>
              </a:lnSpc>
            </a:pPr>
            <a:endParaRPr lang="en-US" sz="2800" b="1" dirty="0" smtClean="0"/>
          </a:p>
          <a:p>
            <a:pPr rtl="0">
              <a:lnSpc>
                <a:spcPct val="80000"/>
              </a:lnSpc>
            </a:pPr>
            <a:r>
              <a:rPr lang="en-US" sz="2800" b="1" dirty="0" smtClean="0"/>
              <a:t>CP</a:t>
            </a:r>
            <a:r>
              <a:rPr lang="en-US" sz="2800" dirty="0" smtClean="0"/>
              <a:t>  class 1 through 8 compete in divisions</a:t>
            </a:r>
          </a:p>
          <a:p>
            <a:pPr lvl="1" rtl="0">
              <a:lnSpc>
                <a:spcPct val="80000"/>
              </a:lnSpc>
            </a:pPr>
            <a:r>
              <a:rPr lang="en-US" sz="2400" b="1" dirty="0" smtClean="0"/>
              <a:t>Division 1</a:t>
            </a:r>
            <a:r>
              <a:rPr lang="en-US" sz="2400" dirty="0" smtClean="0"/>
              <a:t> = CP 1-4 (tricycle)</a:t>
            </a:r>
          </a:p>
          <a:p>
            <a:pPr lvl="1" rtl="0">
              <a:lnSpc>
                <a:spcPct val="80000"/>
              </a:lnSpc>
            </a:pPr>
            <a:r>
              <a:rPr lang="en-US" sz="2400" b="1" dirty="0" smtClean="0"/>
              <a:t>Division 2</a:t>
            </a:r>
            <a:r>
              <a:rPr lang="en-US" sz="2400" dirty="0" smtClean="0"/>
              <a:t> = CP 5 and 6 (tricycle)</a:t>
            </a:r>
          </a:p>
          <a:p>
            <a:pPr lvl="1" rtl="0">
              <a:lnSpc>
                <a:spcPct val="80000"/>
              </a:lnSpc>
            </a:pPr>
            <a:r>
              <a:rPr lang="en-US" sz="2400" b="1" dirty="0" smtClean="0"/>
              <a:t>Division 3</a:t>
            </a:r>
            <a:r>
              <a:rPr lang="en-US" sz="2400" dirty="0" smtClean="0"/>
              <a:t> = CP 5 and 6 (bicycle)</a:t>
            </a:r>
          </a:p>
          <a:p>
            <a:pPr lvl="1" rtl="0">
              <a:lnSpc>
                <a:spcPct val="80000"/>
              </a:lnSpc>
            </a:pPr>
            <a:r>
              <a:rPr lang="en-US" sz="2400" b="1" dirty="0" smtClean="0"/>
              <a:t>Division 4</a:t>
            </a:r>
            <a:r>
              <a:rPr lang="en-US" sz="2400" dirty="0" smtClean="0"/>
              <a:t> = CP 7 and 8  (bicycle)</a:t>
            </a:r>
          </a:p>
          <a:p>
            <a:pPr rtl="0">
              <a:lnSpc>
                <a:spcPct val="80000"/>
              </a:lnSpc>
            </a:pPr>
            <a:endParaRPr lang="en-US" sz="2800" dirty="0" smtClean="0"/>
          </a:p>
        </p:txBody>
      </p:sp>
      <p:sp>
        <p:nvSpPr>
          <p:cNvPr id="2" name="Slide Number Placeholder 1"/>
          <p:cNvSpPr>
            <a:spLocks noGrp="1"/>
          </p:cNvSpPr>
          <p:nvPr>
            <p:ph type="sldNum" sz="quarter" idx="12"/>
          </p:nvPr>
        </p:nvSpPr>
        <p:spPr/>
        <p:txBody>
          <a:bodyPr>
            <a:normAutofit fontScale="85000" lnSpcReduction="20000"/>
          </a:bodyPr>
          <a:lstStyle/>
          <a:p>
            <a:pPr>
              <a:defRPr/>
            </a:pPr>
            <a:fld id="{F7FBFC5B-1F8F-4A66-9C61-FBDB864BC2F9}" type="slidenum">
              <a:rPr lang="en-US" smtClean="0"/>
              <a:pPr>
                <a:defRPr/>
              </a:pPr>
              <a:t>292</a:t>
            </a:fld>
            <a:endParaRPr lang="en-US" dirty="0"/>
          </a:p>
        </p:txBody>
      </p:sp>
    </p:spTree>
  </p:cSld>
  <p:clrMapOvr>
    <a:masterClrMapping/>
  </p:clrMapOvr>
  <p:transition/>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rrowheads="1"/>
          </p:cNvSpPr>
          <p:nvPr>
            <p:ph type="title"/>
          </p:nvPr>
        </p:nvSpPr>
        <p:spPr>
          <a:xfrm>
            <a:off x="1143000" y="274638"/>
            <a:ext cx="6858000" cy="1143000"/>
          </a:xfrm>
        </p:spPr>
        <p:txBody>
          <a:bodyPr/>
          <a:lstStyle/>
          <a:p>
            <a:pPr>
              <a:defRPr/>
            </a:pPr>
            <a:r>
              <a:rPr lang="en-US" sz="3600" b="1" dirty="0">
                <a:solidFill>
                  <a:srgbClr val="660066"/>
                </a:solidFill>
                <a:latin typeface="Arial" charset="0"/>
                <a:ea typeface="+mn-ea"/>
                <a:cs typeface="+mn-cs"/>
              </a:rPr>
              <a:t>Cycling</a:t>
            </a:r>
          </a:p>
        </p:txBody>
      </p:sp>
      <p:sp>
        <p:nvSpPr>
          <p:cNvPr id="40963" name="Rectangle 3"/>
          <p:cNvSpPr>
            <a:spLocks noGrp="1" noChangeArrowheads="1"/>
          </p:cNvSpPr>
          <p:nvPr>
            <p:ph type="body" idx="1"/>
          </p:nvPr>
        </p:nvSpPr>
        <p:spPr>
          <a:xfrm>
            <a:off x="914400" y="1600200"/>
            <a:ext cx="7315200" cy="4525963"/>
          </a:xfrm>
        </p:spPr>
        <p:txBody>
          <a:bodyPr/>
          <a:lstStyle/>
          <a:p>
            <a:pPr rtl="0">
              <a:lnSpc>
                <a:spcPct val="80000"/>
              </a:lnSpc>
            </a:pPr>
            <a:r>
              <a:rPr lang="en-US" sz="2800" b="1" dirty="0" smtClean="0"/>
              <a:t>Cerebral Palsy, Visually Impaired, Les </a:t>
            </a:r>
            <a:r>
              <a:rPr lang="en-US" sz="2800" b="1" dirty="0" err="1" smtClean="0"/>
              <a:t>Autres</a:t>
            </a:r>
            <a:r>
              <a:rPr lang="en-US" sz="2800" b="1" dirty="0" smtClean="0"/>
              <a:t>,  and amputees able to compete</a:t>
            </a:r>
          </a:p>
          <a:p>
            <a:pPr rtl="0">
              <a:lnSpc>
                <a:spcPct val="80000"/>
              </a:lnSpc>
            </a:pPr>
            <a:endParaRPr lang="en-US" sz="2800" b="1" dirty="0" smtClean="0"/>
          </a:p>
          <a:p>
            <a:pPr rtl="0">
              <a:lnSpc>
                <a:spcPct val="80000"/>
              </a:lnSpc>
            </a:pPr>
            <a:r>
              <a:rPr lang="en-US" sz="2800" b="1" dirty="0" smtClean="0"/>
              <a:t>Visually impaired</a:t>
            </a:r>
            <a:r>
              <a:rPr lang="en-US" sz="2800" dirty="0" smtClean="0"/>
              <a:t> compete together with sighted guide in tandem.</a:t>
            </a:r>
          </a:p>
          <a:p>
            <a:pPr lvl="1" rtl="0">
              <a:lnSpc>
                <a:spcPct val="80000"/>
              </a:lnSpc>
            </a:pPr>
            <a:r>
              <a:rPr lang="en-US" sz="2400" dirty="0" smtClean="0"/>
              <a:t>Sighted guide is pilot</a:t>
            </a:r>
          </a:p>
          <a:p>
            <a:pPr lvl="1" rtl="0">
              <a:lnSpc>
                <a:spcPct val="80000"/>
              </a:lnSpc>
            </a:pPr>
            <a:r>
              <a:rPr lang="en-US" sz="2400" dirty="0" smtClean="0"/>
              <a:t>VI cyclist is stoker</a:t>
            </a:r>
          </a:p>
          <a:p>
            <a:pPr lvl="1" rtl="0">
              <a:lnSpc>
                <a:spcPct val="80000"/>
              </a:lnSpc>
            </a:pPr>
            <a:r>
              <a:rPr lang="en-US" sz="2400" b="1" dirty="0" smtClean="0"/>
              <a:t>CY</a:t>
            </a:r>
            <a:r>
              <a:rPr lang="en-US" sz="2400" dirty="0" smtClean="0"/>
              <a:t> = B1, B2 and B3</a:t>
            </a:r>
          </a:p>
          <a:p>
            <a:pPr rtl="0">
              <a:lnSpc>
                <a:spcPct val="80000"/>
              </a:lnSpc>
            </a:pPr>
            <a:endParaRPr lang="en-US" sz="2800" dirty="0" smtClean="0"/>
          </a:p>
        </p:txBody>
      </p:sp>
      <p:sp>
        <p:nvSpPr>
          <p:cNvPr id="2" name="Slide Number Placeholder 1"/>
          <p:cNvSpPr>
            <a:spLocks noGrp="1"/>
          </p:cNvSpPr>
          <p:nvPr>
            <p:ph type="sldNum" sz="quarter" idx="12"/>
          </p:nvPr>
        </p:nvSpPr>
        <p:spPr/>
        <p:txBody>
          <a:bodyPr>
            <a:normAutofit fontScale="85000" lnSpcReduction="20000"/>
          </a:bodyPr>
          <a:lstStyle/>
          <a:p>
            <a:pPr>
              <a:defRPr/>
            </a:pPr>
            <a:fld id="{7EAD3B9B-CE04-433A-AFB3-6D1DBBDFD0D7}" type="slidenum">
              <a:rPr lang="en-US" smtClean="0"/>
              <a:pPr>
                <a:defRPr/>
              </a:pPr>
              <a:t>293</a:t>
            </a:fld>
            <a:endParaRPr lang="en-US" dirty="0"/>
          </a:p>
        </p:txBody>
      </p:sp>
    </p:spTree>
  </p:cSld>
  <p:clrMapOvr>
    <a:masterClrMapping/>
  </p:clrMapOvr>
  <p:transition/>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rrowheads="1"/>
          </p:cNvSpPr>
          <p:nvPr>
            <p:ph type="title"/>
          </p:nvPr>
        </p:nvSpPr>
        <p:spPr>
          <a:xfrm>
            <a:off x="1181100" y="274638"/>
            <a:ext cx="6781800" cy="1143000"/>
          </a:xfrm>
        </p:spPr>
        <p:txBody>
          <a:bodyPr/>
          <a:lstStyle/>
          <a:p>
            <a:pPr>
              <a:defRPr/>
            </a:pPr>
            <a:r>
              <a:rPr lang="en-US" sz="3600" b="1" dirty="0" smtClean="0">
                <a:solidFill>
                  <a:srgbClr val="660066"/>
                </a:solidFill>
                <a:latin typeface="Arial" charset="0"/>
                <a:ea typeface="+mn-ea"/>
                <a:cs typeface="+mn-cs"/>
              </a:rPr>
              <a:t>Cycling</a:t>
            </a:r>
            <a:endParaRPr lang="en-US" sz="3600" b="1" dirty="0">
              <a:solidFill>
                <a:srgbClr val="660066"/>
              </a:solidFill>
              <a:latin typeface="Arial" charset="0"/>
              <a:ea typeface="+mn-ea"/>
              <a:cs typeface="+mn-cs"/>
            </a:endParaRPr>
          </a:p>
        </p:txBody>
      </p:sp>
      <p:sp>
        <p:nvSpPr>
          <p:cNvPr id="86019" name="Rectangle 3"/>
          <p:cNvSpPr>
            <a:spLocks noGrp="1" noChangeArrowheads="1"/>
          </p:cNvSpPr>
          <p:nvPr>
            <p:ph type="body" idx="1"/>
          </p:nvPr>
        </p:nvSpPr>
        <p:spPr/>
        <p:txBody>
          <a:bodyPr>
            <a:normAutofit lnSpcReduction="10000"/>
          </a:bodyPr>
          <a:lstStyle/>
          <a:p>
            <a:pPr lvl="2" rtl="0">
              <a:buFont typeface="Wingdings" pitchFamily="2" charset="2"/>
              <a:buNone/>
              <a:defRPr/>
            </a:pPr>
            <a:r>
              <a:rPr lang="en-US" sz="2800" b="1" dirty="0"/>
              <a:t>	 Spinal Cord injury, Les </a:t>
            </a:r>
            <a:r>
              <a:rPr lang="en-US" sz="2800" b="1" dirty="0" err="1"/>
              <a:t>Autres</a:t>
            </a:r>
            <a:r>
              <a:rPr lang="en-US" sz="2800" b="1" dirty="0"/>
              <a:t>, and   Amputees have specific groups:</a:t>
            </a:r>
            <a:endParaRPr lang="en-US" sz="2800" b="1" dirty="0" smtClean="0"/>
          </a:p>
          <a:p>
            <a:pPr lvl="1" rtl="0">
              <a:buFont typeface="Arial" charset="0"/>
              <a:buChar char="–"/>
              <a:defRPr/>
            </a:pPr>
            <a:endParaRPr lang="en-US" sz="2400" b="1" dirty="0" smtClean="0"/>
          </a:p>
          <a:p>
            <a:pPr lvl="1" rtl="0">
              <a:buFont typeface="Arial" charset="0"/>
              <a:buChar char="–"/>
              <a:defRPr/>
            </a:pPr>
            <a:r>
              <a:rPr lang="en-US" sz="2400" b="1" dirty="0" smtClean="0"/>
              <a:t>LC1:	</a:t>
            </a:r>
            <a:r>
              <a:rPr lang="en-US" sz="2400" dirty="0" smtClean="0"/>
              <a:t>Riders </a:t>
            </a:r>
            <a:r>
              <a:rPr lang="en-US" sz="2400" dirty="0"/>
              <a:t>with upper limb disabilities</a:t>
            </a:r>
          </a:p>
          <a:p>
            <a:pPr lvl="1" rtl="0">
              <a:buFont typeface="Arial" charset="0"/>
              <a:buChar char="–"/>
              <a:defRPr/>
            </a:pPr>
            <a:r>
              <a:rPr lang="en-US" sz="2400" b="1" dirty="0" smtClean="0"/>
              <a:t>LC2</a:t>
            </a:r>
            <a:r>
              <a:rPr lang="en-US" sz="2400" dirty="0" smtClean="0"/>
              <a:t>:	Riders </a:t>
            </a:r>
            <a:r>
              <a:rPr lang="en-US" sz="2400" dirty="0"/>
              <a:t>with disabilities in one leg but able</a:t>
            </a:r>
            <a:r>
              <a:rPr lang="en-US" sz="2400" dirty="0" smtClean="0"/>
              <a:t> 				to pedal </a:t>
            </a:r>
            <a:r>
              <a:rPr lang="en-US" sz="2400" dirty="0"/>
              <a:t>normally</a:t>
            </a:r>
          </a:p>
          <a:p>
            <a:pPr lvl="1" rtl="0">
              <a:buFont typeface="Arial" charset="0"/>
              <a:buChar char="–"/>
              <a:defRPr/>
            </a:pPr>
            <a:r>
              <a:rPr lang="en-US" sz="2400" b="1" dirty="0" smtClean="0"/>
              <a:t>LC3</a:t>
            </a:r>
            <a:r>
              <a:rPr lang="en-US" sz="2400" dirty="0" smtClean="0"/>
              <a:t>:	Riders </a:t>
            </a:r>
            <a:r>
              <a:rPr lang="en-US" sz="2400" dirty="0"/>
              <a:t>with disability in one leg who pedal 		</a:t>
            </a:r>
            <a:r>
              <a:rPr lang="en-US" sz="2400" dirty="0" smtClean="0"/>
              <a:t>		with </a:t>
            </a:r>
            <a:r>
              <a:rPr lang="en-US" sz="2400" dirty="0"/>
              <a:t>one leg</a:t>
            </a:r>
          </a:p>
          <a:p>
            <a:pPr lvl="1" rtl="0">
              <a:buFont typeface="Arial" charset="0"/>
              <a:buChar char="–"/>
              <a:defRPr/>
            </a:pPr>
            <a:r>
              <a:rPr lang="en-US" sz="2400" b="1" dirty="0" smtClean="0"/>
              <a:t>LC4</a:t>
            </a:r>
            <a:r>
              <a:rPr lang="en-US" sz="2400" dirty="0" smtClean="0"/>
              <a:t>:	Riders </a:t>
            </a:r>
            <a:r>
              <a:rPr lang="en-US" sz="2400" dirty="0"/>
              <a:t>with disabilities affecting both legs</a:t>
            </a:r>
          </a:p>
          <a:p>
            <a:pPr marL="914400" lvl="2" indent="0" algn="ctr" rtl="0">
              <a:buFont typeface="Arial" charset="0"/>
              <a:buNone/>
              <a:defRPr/>
            </a:pPr>
            <a:endParaRPr lang="en-US" sz="1200" b="1" dirty="0" smtClean="0"/>
          </a:p>
          <a:p>
            <a:pPr marL="914400" lvl="2" indent="0" algn="ctr" rtl="0">
              <a:buFont typeface="Arial" charset="0"/>
              <a:buNone/>
              <a:defRPr/>
            </a:pPr>
            <a:r>
              <a:rPr lang="en-US" b="1" dirty="0" smtClean="0"/>
              <a:t>LC</a:t>
            </a:r>
            <a:r>
              <a:rPr lang="en-US" dirty="0"/>
              <a:t>= </a:t>
            </a:r>
            <a:r>
              <a:rPr lang="en-US" dirty="0" err="1"/>
              <a:t>Locomotor</a:t>
            </a:r>
            <a:r>
              <a:rPr lang="en-US" dirty="0"/>
              <a:t> Disabled </a:t>
            </a:r>
            <a:r>
              <a:rPr lang="en-US" dirty="0" smtClean="0"/>
              <a:t>Cyclist</a:t>
            </a:r>
            <a:endParaRPr lang="en-US" dirty="0"/>
          </a:p>
          <a:p>
            <a:pPr rtl="0">
              <a:buFont typeface="Arial" charset="0"/>
              <a:buChar char="•"/>
              <a:defRPr/>
            </a:pPr>
            <a:endParaRPr lang="en-US" dirty="0"/>
          </a:p>
        </p:txBody>
      </p:sp>
      <p:sp>
        <p:nvSpPr>
          <p:cNvPr id="2" name="Slide Number Placeholder 1"/>
          <p:cNvSpPr>
            <a:spLocks noGrp="1"/>
          </p:cNvSpPr>
          <p:nvPr>
            <p:ph type="sldNum" sz="quarter" idx="12"/>
          </p:nvPr>
        </p:nvSpPr>
        <p:spPr/>
        <p:txBody>
          <a:bodyPr>
            <a:normAutofit fontScale="85000" lnSpcReduction="20000"/>
          </a:bodyPr>
          <a:lstStyle/>
          <a:p>
            <a:pPr>
              <a:defRPr/>
            </a:pPr>
            <a:fld id="{98FBCE77-22EF-4E89-8500-AAA7153ED110}" type="slidenum">
              <a:rPr lang="en-US" smtClean="0"/>
              <a:pPr>
                <a:defRPr/>
              </a:pPr>
              <a:t>294</a:t>
            </a:fld>
            <a:endParaRPr lang="en-US" dirty="0"/>
          </a:p>
        </p:txBody>
      </p:sp>
    </p:spTree>
  </p:cSld>
  <p:clrMapOvr>
    <a:masterClrMapping/>
  </p:clrMapOvr>
  <p:transition/>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rrowheads="1"/>
          </p:cNvSpPr>
          <p:nvPr>
            <p:ph type="title"/>
          </p:nvPr>
        </p:nvSpPr>
        <p:spPr>
          <a:xfrm>
            <a:off x="1143000" y="274638"/>
            <a:ext cx="6858000" cy="1143000"/>
          </a:xfrm>
        </p:spPr>
        <p:txBody>
          <a:bodyPr/>
          <a:lstStyle/>
          <a:p>
            <a:pPr>
              <a:defRPr/>
            </a:pPr>
            <a:r>
              <a:rPr lang="en-US" sz="3600" b="1" dirty="0">
                <a:solidFill>
                  <a:srgbClr val="660066"/>
                </a:solidFill>
                <a:latin typeface="Arial" charset="0"/>
                <a:ea typeface="+mn-ea"/>
                <a:cs typeface="+mn-cs"/>
              </a:rPr>
              <a:t>Handcycling</a:t>
            </a:r>
          </a:p>
        </p:txBody>
      </p:sp>
      <p:sp>
        <p:nvSpPr>
          <p:cNvPr id="71683" name="Rectangle 3"/>
          <p:cNvSpPr>
            <a:spLocks noGrp="1" noChangeArrowheads="1"/>
          </p:cNvSpPr>
          <p:nvPr>
            <p:ph type="body" idx="1"/>
          </p:nvPr>
        </p:nvSpPr>
        <p:spPr>
          <a:xfrm>
            <a:off x="914400" y="1600200"/>
            <a:ext cx="7315200" cy="4525963"/>
          </a:xfrm>
        </p:spPr>
        <p:txBody>
          <a:bodyPr/>
          <a:lstStyle/>
          <a:p>
            <a:pPr marL="0" indent="0" rtl="0">
              <a:spcBef>
                <a:spcPts val="0"/>
              </a:spcBef>
              <a:buFont typeface="Arial" charset="0"/>
              <a:buNone/>
              <a:defRPr/>
            </a:pPr>
            <a:r>
              <a:rPr lang="en-US" sz="2800" b="1" dirty="0"/>
              <a:t>Compete in three disability Divisions, with separate events for men and women.</a:t>
            </a:r>
          </a:p>
          <a:p>
            <a:pPr rtl="0">
              <a:lnSpc>
                <a:spcPct val="80000"/>
              </a:lnSpc>
              <a:buFont typeface="Arial" charset="0"/>
              <a:buChar char="•"/>
              <a:defRPr/>
            </a:pPr>
            <a:endParaRPr lang="en-US" sz="2000" b="1" dirty="0"/>
          </a:p>
          <a:p>
            <a:pPr rtl="0">
              <a:spcBef>
                <a:spcPts val="0"/>
              </a:spcBef>
              <a:spcAft>
                <a:spcPts val="600"/>
              </a:spcAft>
              <a:buFont typeface="Arial" charset="0"/>
              <a:buChar char="•"/>
              <a:defRPr/>
            </a:pPr>
            <a:r>
              <a:rPr lang="en-US" sz="2000" b="1" dirty="0" smtClean="0"/>
              <a:t>HC </a:t>
            </a:r>
            <a:r>
              <a:rPr lang="en-US" sz="2000" b="1" dirty="0"/>
              <a:t>Division A (HC1, HC2)</a:t>
            </a:r>
            <a:r>
              <a:rPr lang="en-US" sz="2000" dirty="0"/>
              <a:t> = Complete loss of trunk and lower limb function, together with other severe disabilities.</a:t>
            </a:r>
          </a:p>
          <a:p>
            <a:pPr rtl="0">
              <a:spcBef>
                <a:spcPts val="0"/>
              </a:spcBef>
              <a:spcAft>
                <a:spcPts val="600"/>
              </a:spcAft>
              <a:buFont typeface="Arial" charset="0"/>
              <a:buChar char="•"/>
              <a:defRPr/>
            </a:pPr>
            <a:r>
              <a:rPr lang="en-US" sz="2000" b="1" dirty="0"/>
              <a:t>HC Division B (HC 3 - 5)</a:t>
            </a:r>
            <a:r>
              <a:rPr lang="en-US" sz="2000" dirty="0"/>
              <a:t> = complete loss of lower limb function, and limited trunk stability.</a:t>
            </a:r>
          </a:p>
          <a:p>
            <a:pPr rtl="0">
              <a:spcBef>
                <a:spcPts val="0"/>
              </a:spcBef>
              <a:spcAft>
                <a:spcPts val="600"/>
              </a:spcAft>
              <a:buFont typeface="Arial" charset="0"/>
              <a:buChar char="•"/>
              <a:defRPr/>
            </a:pPr>
            <a:r>
              <a:rPr lang="en-US" sz="2000" b="1" dirty="0"/>
              <a:t>HC Division C (HC 6 – 8)</a:t>
            </a:r>
            <a:r>
              <a:rPr lang="en-US" sz="2000" dirty="0"/>
              <a:t> = complete lower limb function loss, but minimal other functional disabilities, or partial lower limb function loss combined with other disabilities to make conventional cycling not viable</a:t>
            </a:r>
          </a:p>
        </p:txBody>
      </p:sp>
      <p:sp>
        <p:nvSpPr>
          <p:cNvPr id="2" name="Slide Number Placeholder 1"/>
          <p:cNvSpPr>
            <a:spLocks noGrp="1"/>
          </p:cNvSpPr>
          <p:nvPr>
            <p:ph type="sldNum" sz="quarter" idx="12"/>
          </p:nvPr>
        </p:nvSpPr>
        <p:spPr/>
        <p:txBody>
          <a:bodyPr>
            <a:normAutofit fontScale="85000" lnSpcReduction="20000"/>
          </a:bodyPr>
          <a:lstStyle/>
          <a:p>
            <a:pPr>
              <a:defRPr/>
            </a:pPr>
            <a:fld id="{DA1591DC-9237-47B2-85C5-2BCE0A1A597E}" type="slidenum">
              <a:rPr lang="en-US" smtClean="0"/>
              <a:pPr>
                <a:defRPr/>
              </a:pPr>
              <a:t>295</a:t>
            </a:fld>
            <a:endParaRPr lang="en-US" dirty="0"/>
          </a:p>
        </p:txBody>
      </p:sp>
    </p:spTree>
  </p:cSld>
  <p:clrMapOvr>
    <a:masterClrMapping/>
  </p:clrMapOvr>
  <p:transition/>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rrowheads="1"/>
          </p:cNvSpPr>
          <p:nvPr>
            <p:ph type="title"/>
          </p:nvPr>
        </p:nvSpPr>
        <p:spPr>
          <a:xfrm>
            <a:off x="1219200" y="274638"/>
            <a:ext cx="6705600" cy="1143000"/>
          </a:xfrm>
        </p:spPr>
        <p:txBody>
          <a:bodyPr/>
          <a:lstStyle/>
          <a:p>
            <a:pPr>
              <a:defRPr/>
            </a:pPr>
            <a:r>
              <a:rPr lang="en-US" sz="3600" b="1" dirty="0">
                <a:solidFill>
                  <a:srgbClr val="660066"/>
                </a:solidFill>
                <a:latin typeface="Arial" charset="0"/>
                <a:ea typeface="+mn-ea"/>
                <a:cs typeface="+mn-cs"/>
              </a:rPr>
              <a:t>Equestrian</a:t>
            </a:r>
          </a:p>
        </p:txBody>
      </p:sp>
      <p:pic>
        <p:nvPicPr>
          <p:cNvPr id="44035" name="Picture 4" descr="clasif pix equestrian"/>
          <p:cNvPicPr>
            <a:picLocks noChangeAspect="1" noChangeArrowheads="1"/>
          </p:cNvPicPr>
          <p:nvPr/>
        </p:nvPicPr>
        <p:blipFill>
          <a:blip r:embed="rId2"/>
          <a:srcRect/>
          <a:stretch>
            <a:fillRect/>
          </a:stretch>
        </p:blipFill>
        <p:spPr bwMode="auto">
          <a:xfrm>
            <a:off x="1657350" y="1371600"/>
            <a:ext cx="5829300" cy="38862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normAutofit fontScale="85000" lnSpcReduction="20000"/>
          </a:bodyPr>
          <a:lstStyle/>
          <a:p>
            <a:pPr>
              <a:defRPr/>
            </a:pPr>
            <a:fld id="{F67BD186-8A6B-4409-918A-6C594A1705C6}" type="slidenum">
              <a:rPr lang="en-US" smtClean="0"/>
              <a:pPr>
                <a:defRPr/>
              </a:pPr>
              <a:t>296</a:t>
            </a:fld>
            <a:endParaRPr lang="en-US" dirty="0"/>
          </a:p>
        </p:txBody>
      </p:sp>
    </p:spTree>
  </p:cSld>
  <p:clrMapOvr>
    <a:masterClrMapping/>
  </p:clrMapOvr>
  <p:transition/>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rrowheads="1"/>
          </p:cNvSpPr>
          <p:nvPr>
            <p:ph type="title"/>
          </p:nvPr>
        </p:nvSpPr>
        <p:spPr>
          <a:xfrm>
            <a:off x="1143000" y="274638"/>
            <a:ext cx="6858000" cy="944562"/>
          </a:xfrm>
        </p:spPr>
        <p:txBody>
          <a:bodyPr/>
          <a:lstStyle/>
          <a:p>
            <a:pPr>
              <a:defRPr/>
            </a:pPr>
            <a:r>
              <a:rPr lang="en-US" sz="3600" b="1" dirty="0">
                <a:solidFill>
                  <a:srgbClr val="660066"/>
                </a:solidFill>
                <a:latin typeface="Arial" charset="0"/>
                <a:ea typeface="+mn-ea"/>
                <a:cs typeface="+mn-cs"/>
              </a:rPr>
              <a:t>Equestrian</a:t>
            </a:r>
          </a:p>
        </p:txBody>
      </p:sp>
      <p:sp>
        <p:nvSpPr>
          <p:cNvPr id="45059" name="Rectangle 3"/>
          <p:cNvSpPr>
            <a:spLocks noGrp="1" noChangeArrowheads="1"/>
          </p:cNvSpPr>
          <p:nvPr>
            <p:ph type="body" idx="1"/>
          </p:nvPr>
        </p:nvSpPr>
        <p:spPr>
          <a:xfrm>
            <a:off x="228600" y="1757386"/>
            <a:ext cx="7810500" cy="5029200"/>
          </a:xfrm>
        </p:spPr>
        <p:txBody>
          <a:bodyPr/>
          <a:lstStyle/>
          <a:p>
            <a:pPr rtl="0">
              <a:spcBef>
                <a:spcPct val="0"/>
              </a:spcBef>
              <a:spcAft>
                <a:spcPts val="600"/>
              </a:spcAft>
            </a:pPr>
            <a:r>
              <a:rPr lang="en-US" sz="2400" dirty="0" smtClean="0"/>
              <a:t>Equestrian classification is done by the “Profile” system. </a:t>
            </a:r>
          </a:p>
          <a:p>
            <a:pPr rtl="0">
              <a:spcBef>
                <a:spcPct val="0"/>
              </a:spcBef>
              <a:spcAft>
                <a:spcPts val="600"/>
              </a:spcAft>
            </a:pPr>
            <a:r>
              <a:rPr lang="en-US" sz="2400" dirty="0" smtClean="0"/>
              <a:t>There are 4 Grades (classes), each of which has multiple profiles that fit into those Grades.</a:t>
            </a:r>
          </a:p>
          <a:p>
            <a:pPr rtl="0">
              <a:spcBef>
                <a:spcPct val="0"/>
              </a:spcBef>
              <a:spcAft>
                <a:spcPts val="600"/>
              </a:spcAft>
            </a:pPr>
            <a:r>
              <a:rPr lang="en-US" sz="2400" dirty="0" smtClean="0"/>
              <a:t>The classifiers measure Muscle Strength, Range of Motion, or coordination depending on the disability.</a:t>
            </a:r>
          </a:p>
          <a:p>
            <a:pPr rtl="0">
              <a:spcBef>
                <a:spcPct val="0"/>
              </a:spcBef>
              <a:spcAft>
                <a:spcPts val="600"/>
              </a:spcAft>
            </a:pPr>
            <a:r>
              <a:rPr lang="en-US" sz="2400" dirty="0" smtClean="0"/>
              <a:t>A score for upper limbs, lower limbs and trunk is obtained and that score gives you the profile of the athlete.</a:t>
            </a:r>
          </a:p>
          <a:p>
            <a:pPr rtl="0">
              <a:spcBef>
                <a:spcPct val="0"/>
              </a:spcBef>
              <a:spcAft>
                <a:spcPts val="600"/>
              </a:spcAft>
            </a:pPr>
            <a:r>
              <a:rPr lang="en-US" sz="2400" dirty="0" smtClean="0"/>
              <a:t>The profile is then matched with one of the profiles in one of the 4 Grades.</a:t>
            </a:r>
          </a:p>
        </p:txBody>
      </p:sp>
      <p:sp>
        <p:nvSpPr>
          <p:cNvPr id="2" name="Slide Number Placeholder 1"/>
          <p:cNvSpPr>
            <a:spLocks noGrp="1"/>
          </p:cNvSpPr>
          <p:nvPr>
            <p:ph type="sldNum" sz="quarter" idx="12"/>
          </p:nvPr>
        </p:nvSpPr>
        <p:spPr/>
        <p:txBody>
          <a:bodyPr>
            <a:normAutofit fontScale="85000" lnSpcReduction="20000"/>
          </a:bodyPr>
          <a:lstStyle/>
          <a:p>
            <a:pPr>
              <a:defRPr/>
            </a:pPr>
            <a:fld id="{95AE8749-C2CD-4FEC-8796-6346EAC7F3DA}" type="slidenum">
              <a:rPr lang="en-US" smtClean="0"/>
              <a:pPr>
                <a:defRPr/>
              </a:pPr>
              <a:t>297</a:t>
            </a:fld>
            <a:endParaRPr lang="en-US" dirty="0"/>
          </a:p>
        </p:txBody>
      </p:sp>
    </p:spTree>
  </p:cSld>
  <p:clrMapOvr>
    <a:masterClrMapping/>
  </p:clrMapOvr>
  <p:transition/>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rrowheads="1"/>
          </p:cNvSpPr>
          <p:nvPr>
            <p:ph type="title"/>
          </p:nvPr>
        </p:nvSpPr>
        <p:spPr>
          <a:xfrm>
            <a:off x="1181100" y="274638"/>
            <a:ext cx="6781800" cy="1143000"/>
          </a:xfrm>
        </p:spPr>
        <p:txBody>
          <a:bodyPr/>
          <a:lstStyle/>
          <a:p>
            <a:pPr>
              <a:defRPr/>
            </a:pPr>
            <a:r>
              <a:rPr lang="en-US" sz="3600" b="1" dirty="0" smtClean="0">
                <a:solidFill>
                  <a:srgbClr val="660066"/>
                </a:solidFill>
                <a:latin typeface="Arial" charset="0"/>
                <a:ea typeface="+mn-ea"/>
                <a:cs typeface="+mn-cs"/>
              </a:rPr>
              <a:t>Equestrian</a:t>
            </a:r>
            <a:endParaRPr lang="en-US" sz="3600" b="1" dirty="0">
              <a:solidFill>
                <a:srgbClr val="660066"/>
              </a:solidFill>
              <a:latin typeface="Arial" charset="0"/>
              <a:ea typeface="+mn-ea"/>
              <a:cs typeface="+mn-cs"/>
            </a:endParaRPr>
          </a:p>
        </p:txBody>
      </p:sp>
      <p:sp>
        <p:nvSpPr>
          <p:cNvPr id="46083" name="Rectangle 3"/>
          <p:cNvSpPr>
            <a:spLocks noGrp="1" noChangeArrowheads="1"/>
          </p:cNvSpPr>
          <p:nvPr>
            <p:ph type="body" idx="1"/>
          </p:nvPr>
        </p:nvSpPr>
        <p:spPr>
          <a:xfrm>
            <a:off x="952500" y="1600200"/>
            <a:ext cx="7239000" cy="4525963"/>
          </a:xfrm>
        </p:spPr>
        <p:txBody>
          <a:bodyPr>
            <a:normAutofit fontScale="85000" lnSpcReduction="20000"/>
          </a:bodyPr>
          <a:lstStyle/>
          <a:p>
            <a:pPr rtl="0"/>
            <a:r>
              <a:rPr lang="en-US" sz="2000" dirty="0" smtClean="0"/>
              <a:t>Grade 1:		Riders who are wheelchair users with 						poor trunk balance and /or impaired 							function in all 4 limbs</a:t>
            </a:r>
          </a:p>
          <a:p>
            <a:pPr rtl="0">
              <a:lnSpc>
                <a:spcPct val="90000"/>
              </a:lnSpc>
            </a:pPr>
            <a:r>
              <a:rPr lang="en-US" sz="2000" dirty="0" smtClean="0"/>
              <a:t>Grade 2:		Riders who are wheelchair users who 						have severe impairment in lower half of 						body with mild to good uppers, or 							severe impairment on one side of body.</a:t>
            </a:r>
          </a:p>
          <a:p>
            <a:pPr rtl="0">
              <a:lnSpc>
                <a:spcPct val="90000"/>
              </a:lnSpc>
            </a:pPr>
            <a:r>
              <a:rPr lang="en-US" sz="2000" dirty="0" smtClean="0"/>
              <a:t>Grade 3:		Riders able to walk without support, 							with moderate impairment on one side.  						Impairment in all 4 limbs, or severe 					 		arm impairment. Also could have total 						loss of vision in both eyes.</a:t>
            </a:r>
          </a:p>
          <a:p>
            <a:pPr rtl="0">
              <a:lnSpc>
                <a:spcPct val="90000"/>
              </a:lnSpc>
            </a:pPr>
            <a:endParaRPr lang="en-US" sz="2000" dirty="0" smtClean="0"/>
          </a:p>
          <a:p>
            <a:pPr rtl="0">
              <a:lnSpc>
                <a:spcPct val="90000"/>
              </a:lnSpc>
            </a:pPr>
            <a:r>
              <a:rPr lang="en-US" sz="2000" dirty="0" smtClean="0"/>
              <a:t>Grade 4:		Riders have impairment In 1 or 2 limbs 						or some degree of visual impairment.</a:t>
            </a:r>
          </a:p>
        </p:txBody>
      </p:sp>
      <p:sp>
        <p:nvSpPr>
          <p:cNvPr id="2" name="Slide Number Placeholder 1"/>
          <p:cNvSpPr>
            <a:spLocks noGrp="1"/>
          </p:cNvSpPr>
          <p:nvPr>
            <p:ph type="sldNum" sz="quarter" idx="12"/>
          </p:nvPr>
        </p:nvSpPr>
        <p:spPr/>
        <p:txBody>
          <a:bodyPr>
            <a:normAutofit fontScale="85000" lnSpcReduction="20000"/>
          </a:bodyPr>
          <a:lstStyle/>
          <a:p>
            <a:pPr>
              <a:defRPr/>
            </a:pPr>
            <a:fld id="{D92BF526-ECCB-4F29-BB25-5C77CDD3F41A}" type="slidenum">
              <a:rPr lang="en-US" smtClean="0"/>
              <a:pPr>
                <a:defRPr/>
              </a:pPr>
              <a:t>298</a:t>
            </a:fld>
            <a:endParaRPr lang="en-US" dirty="0"/>
          </a:p>
        </p:txBody>
      </p:sp>
    </p:spTree>
  </p:cSld>
  <p:clrMapOvr>
    <a:masterClrMapping/>
  </p:clrMapOvr>
  <p:transition/>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rrowheads="1"/>
          </p:cNvSpPr>
          <p:nvPr>
            <p:ph type="title"/>
          </p:nvPr>
        </p:nvSpPr>
        <p:spPr>
          <a:xfrm>
            <a:off x="1181100" y="274638"/>
            <a:ext cx="6781800" cy="1143000"/>
          </a:xfrm>
        </p:spPr>
        <p:txBody>
          <a:bodyPr/>
          <a:lstStyle/>
          <a:p>
            <a:pPr>
              <a:defRPr/>
            </a:pPr>
            <a:r>
              <a:rPr lang="en-US" sz="3600" b="1" dirty="0">
                <a:solidFill>
                  <a:srgbClr val="660066"/>
                </a:solidFill>
                <a:latin typeface="Arial" charset="0"/>
                <a:ea typeface="+mn-ea"/>
                <a:cs typeface="+mn-cs"/>
              </a:rPr>
              <a:t>Fencing</a:t>
            </a:r>
          </a:p>
        </p:txBody>
      </p:sp>
      <p:pic>
        <p:nvPicPr>
          <p:cNvPr id="47107" name="Picture 4" descr="classif pix fencing"/>
          <p:cNvPicPr>
            <a:picLocks noChangeAspect="1" noChangeArrowheads="1"/>
          </p:cNvPicPr>
          <p:nvPr/>
        </p:nvPicPr>
        <p:blipFill>
          <a:blip r:embed="rId2"/>
          <a:srcRect/>
          <a:stretch>
            <a:fillRect/>
          </a:stretch>
        </p:blipFill>
        <p:spPr bwMode="auto">
          <a:xfrm>
            <a:off x="2043113" y="1981200"/>
            <a:ext cx="5057775" cy="3465513"/>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normAutofit fontScale="85000" lnSpcReduction="20000"/>
          </a:bodyPr>
          <a:lstStyle/>
          <a:p>
            <a:pPr>
              <a:defRPr/>
            </a:pPr>
            <a:fld id="{40B3FDF9-15DC-457E-AA59-3746282ED8C1}" type="slidenum">
              <a:rPr lang="en-US" smtClean="0"/>
              <a:pPr>
                <a:defRPr/>
              </a:pPr>
              <a:t>299</a:t>
            </a:fld>
            <a:endParaRPr lang="en-US" dirty="0"/>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b="1" dirty="0" smtClean="0"/>
              <a:t>اهداف اختصاصی:</a:t>
            </a:r>
            <a:endParaRPr lang="en-US" dirty="0"/>
          </a:p>
        </p:txBody>
      </p:sp>
      <p:sp>
        <p:nvSpPr>
          <p:cNvPr id="3" name="Content Placeholder 2"/>
          <p:cNvSpPr>
            <a:spLocks noGrp="1"/>
          </p:cNvSpPr>
          <p:nvPr>
            <p:ph sz="quarter" idx="1"/>
          </p:nvPr>
        </p:nvSpPr>
        <p:spPr/>
        <p:txBody>
          <a:bodyPr/>
          <a:lstStyle/>
          <a:p>
            <a:pPr lvl="0"/>
            <a:r>
              <a:rPr lang="fa-IR" b="1" dirty="0" smtClean="0"/>
              <a:t>آشنایی با تعاریف و اصول کلی</a:t>
            </a:r>
            <a:endParaRPr lang="en-US" dirty="0" smtClean="0"/>
          </a:p>
          <a:p>
            <a:pPr lvl="0"/>
            <a:r>
              <a:rPr lang="fa-IR" b="1" dirty="0" smtClean="0"/>
              <a:t>تربیت بدنی و ورزش معلولان حسی</a:t>
            </a:r>
            <a:endParaRPr lang="en-US" dirty="0" smtClean="0"/>
          </a:p>
          <a:p>
            <a:pPr lvl="0"/>
            <a:r>
              <a:rPr lang="fa-IR" b="1" dirty="0" smtClean="0"/>
              <a:t>تربیت بدنی و ورزش معلولان جسمی و حرکتی (فلج مغزی، نخاعی، نقص عضو)</a:t>
            </a:r>
            <a:endParaRPr lang="en-US" dirty="0" smtClean="0"/>
          </a:p>
          <a:p>
            <a:pPr lvl="0"/>
            <a:r>
              <a:rPr lang="fa-IR" b="1" dirty="0" smtClean="0"/>
              <a:t>تربیت بدنی و ورزش معلولان ذهنی و اختلالات رفتاری</a:t>
            </a:r>
            <a:endParaRPr lang="en-US" dirty="0" smtClean="0"/>
          </a:p>
          <a:p>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اصل ارزیابی و مسابقه ای مخصوص</a:t>
            </a:r>
            <a:endParaRPr lang="en-US" dirty="0"/>
          </a:p>
        </p:txBody>
      </p:sp>
      <p:sp>
        <p:nvSpPr>
          <p:cNvPr id="3" name="Content Placeholder 2"/>
          <p:cNvSpPr>
            <a:spLocks noGrp="1"/>
          </p:cNvSpPr>
          <p:nvPr>
            <p:ph sz="quarter" idx="1"/>
          </p:nvPr>
        </p:nvSpPr>
        <p:spPr/>
        <p:txBody>
          <a:bodyPr/>
          <a:lstStyle/>
          <a:p>
            <a:r>
              <a:rPr lang="fa-IR" dirty="0" smtClean="0"/>
              <a:t>براي مسابقات و ارزشيابي تواناييهاي معلولين سيستم مخصوص و مطابق با سطح تواناييهاي آنها به وجود آمده است كه در آن معلولين به گروهها ويا كلاسهاي مختلف تقسيم شده اند. قابليتهاي ورزشي هريك از معلولين با معلوليني كه ازنظرتواناييها درهمان كلاس قراردارند، ارزشيابي مي‌شود.</a:t>
            </a:r>
            <a:endParaRPr lang="en-US" dirty="0"/>
          </a:p>
        </p:txBody>
      </p:sp>
    </p:spTree>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rrowheads="1"/>
          </p:cNvSpPr>
          <p:nvPr>
            <p:ph type="title"/>
          </p:nvPr>
        </p:nvSpPr>
        <p:spPr>
          <a:xfrm>
            <a:off x="1181100" y="274638"/>
            <a:ext cx="6781800" cy="1143000"/>
          </a:xfrm>
        </p:spPr>
        <p:txBody>
          <a:bodyPr/>
          <a:lstStyle/>
          <a:p>
            <a:pPr>
              <a:defRPr/>
            </a:pPr>
            <a:r>
              <a:rPr lang="en-US" sz="3600" b="1" dirty="0">
                <a:solidFill>
                  <a:srgbClr val="660066"/>
                </a:solidFill>
                <a:latin typeface="Arial" charset="0"/>
                <a:ea typeface="+mn-ea"/>
                <a:cs typeface="+mn-cs"/>
              </a:rPr>
              <a:t>Fencing</a:t>
            </a:r>
          </a:p>
        </p:txBody>
      </p:sp>
      <p:sp>
        <p:nvSpPr>
          <p:cNvPr id="48131" name="Rectangle 3"/>
          <p:cNvSpPr>
            <a:spLocks noGrp="1" noChangeArrowheads="1"/>
          </p:cNvSpPr>
          <p:nvPr>
            <p:ph type="body" idx="1"/>
          </p:nvPr>
        </p:nvSpPr>
        <p:spPr>
          <a:xfrm>
            <a:off x="914400" y="1600200"/>
            <a:ext cx="7315200" cy="4525963"/>
          </a:xfrm>
        </p:spPr>
        <p:txBody>
          <a:bodyPr>
            <a:normAutofit fontScale="92500" lnSpcReduction="10000"/>
          </a:bodyPr>
          <a:lstStyle/>
          <a:p>
            <a:pPr marL="0" lvl="2" indent="0" rtl="0">
              <a:spcBef>
                <a:spcPct val="0"/>
              </a:spcBef>
              <a:buFont typeface="Wingdings" pitchFamily="2" charset="2"/>
              <a:buNone/>
            </a:pPr>
            <a:r>
              <a:rPr lang="en-US" sz="2800" b="1" dirty="0" smtClean="0"/>
              <a:t>Fencing in the Paralympics is open to amputee, cerebral palsy, and wheelchair athletes.</a:t>
            </a:r>
          </a:p>
          <a:p>
            <a:pPr rtl="0"/>
            <a:r>
              <a:rPr lang="en-US" sz="2400" b="1" dirty="0" smtClean="0"/>
              <a:t>Class A</a:t>
            </a:r>
            <a:r>
              <a:rPr lang="en-US" sz="2400" dirty="0" smtClean="0"/>
              <a:t>:	Athletes possessing good balance 					and recovery and full trunk control</a:t>
            </a:r>
          </a:p>
          <a:p>
            <a:pPr rtl="0"/>
            <a:r>
              <a:rPr lang="en-US" sz="2400" b="1" dirty="0" smtClean="0"/>
              <a:t>Class B</a:t>
            </a:r>
            <a:r>
              <a:rPr lang="en-US" sz="2400" dirty="0" smtClean="0"/>
              <a:t>:	Athletes possessing poor balance 					and recovery, but with full mobility 					in one or both upper limbs.</a:t>
            </a:r>
          </a:p>
          <a:p>
            <a:pPr rtl="0"/>
            <a:r>
              <a:rPr lang="en-US" sz="2400" b="1" dirty="0" smtClean="0"/>
              <a:t>Class C</a:t>
            </a:r>
            <a:r>
              <a:rPr lang="en-US" sz="2400" dirty="0" smtClean="0"/>
              <a:t>:	Athletes who have severe physical 					impairment in all four limbs.</a:t>
            </a:r>
          </a:p>
          <a:p>
            <a:pPr rtl="0"/>
            <a:endParaRPr lang="en-US" sz="2800" dirty="0" smtClean="0"/>
          </a:p>
          <a:p>
            <a:pPr rtl="0"/>
            <a:endParaRPr lang="en-US" sz="2800" dirty="0" smtClean="0"/>
          </a:p>
        </p:txBody>
      </p:sp>
      <p:sp>
        <p:nvSpPr>
          <p:cNvPr id="2" name="Slide Number Placeholder 1"/>
          <p:cNvSpPr>
            <a:spLocks noGrp="1"/>
          </p:cNvSpPr>
          <p:nvPr>
            <p:ph type="sldNum" sz="quarter" idx="12"/>
          </p:nvPr>
        </p:nvSpPr>
        <p:spPr/>
        <p:txBody>
          <a:bodyPr>
            <a:normAutofit fontScale="85000" lnSpcReduction="20000"/>
          </a:bodyPr>
          <a:lstStyle/>
          <a:p>
            <a:pPr>
              <a:defRPr/>
            </a:pPr>
            <a:fld id="{38C1F194-8E5F-4B4E-A69F-A40C9D7F4ECB}" type="slidenum">
              <a:rPr lang="en-US" smtClean="0"/>
              <a:pPr>
                <a:defRPr/>
              </a:pPr>
              <a:t>300</a:t>
            </a:fld>
            <a:endParaRPr lang="en-US" dirty="0"/>
          </a:p>
        </p:txBody>
      </p:sp>
    </p:spTree>
  </p:cSld>
  <p:clrMapOvr>
    <a:masterClrMapping/>
  </p:clrMapOvr>
  <p:transition/>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rrowheads="1"/>
          </p:cNvSpPr>
          <p:nvPr>
            <p:ph type="title"/>
          </p:nvPr>
        </p:nvSpPr>
        <p:spPr>
          <a:xfrm>
            <a:off x="1181100" y="274638"/>
            <a:ext cx="6781800" cy="1143000"/>
          </a:xfrm>
        </p:spPr>
        <p:txBody>
          <a:bodyPr/>
          <a:lstStyle/>
          <a:p>
            <a:pPr>
              <a:defRPr/>
            </a:pPr>
            <a:r>
              <a:rPr lang="en-US" sz="3600" b="1" dirty="0">
                <a:solidFill>
                  <a:srgbClr val="660066"/>
                </a:solidFill>
                <a:latin typeface="Arial" charset="0"/>
                <a:ea typeface="+mn-ea"/>
                <a:cs typeface="+mn-cs"/>
              </a:rPr>
              <a:t>Powerlifting</a:t>
            </a:r>
          </a:p>
        </p:txBody>
      </p:sp>
      <p:pic>
        <p:nvPicPr>
          <p:cNvPr id="53251" name="Picture 4" descr="classification pix powerlifting"/>
          <p:cNvPicPr>
            <a:picLocks noChangeAspect="1" noChangeArrowheads="1"/>
          </p:cNvPicPr>
          <p:nvPr/>
        </p:nvPicPr>
        <p:blipFill>
          <a:blip r:embed="rId2"/>
          <a:srcRect/>
          <a:stretch>
            <a:fillRect/>
          </a:stretch>
        </p:blipFill>
        <p:spPr bwMode="auto">
          <a:xfrm>
            <a:off x="2049463" y="1676400"/>
            <a:ext cx="5045075" cy="3783013"/>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normAutofit fontScale="85000" lnSpcReduction="20000"/>
          </a:bodyPr>
          <a:lstStyle/>
          <a:p>
            <a:pPr>
              <a:defRPr/>
            </a:pPr>
            <a:fld id="{A44AC53C-F547-4F1B-AFB4-179C57401961}" type="slidenum">
              <a:rPr lang="en-US" smtClean="0"/>
              <a:pPr>
                <a:defRPr/>
              </a:pPr>
              <a:t>301</a:t>
            </a:fld>
            <a:endParaRPr lang="en-US" dirty="0"/>
          </a:p>
        </p:txBody>
      </p:sp>
    </p:spTree>
  </p:cSld>
  <p:clrMapOvr>
    <a:masterClrMapping/>
  </p:clrMapOvr>
  <p:transition/>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rrowheads="1"/>
          </p:cNvSpPr>
          <p:nvPr>
            <p:ph type="title"/>
          </p:nvPr>
        </p:nvSpPr>
        <p:spPr>
          <a:xfrm>
            <a:off x="1143000" y="274638"/>
            <a:ext cx="6858000" cy="1143000"/>
          </a:xfrm>
        </p:spPr>
        <p:txBody>
          <a:bodyPr/>
          <a:lstStyle/>
          <a:p>
            <a:pPr>
              <a:defRPr/>
            </a:pPr>
            <a:r>
              <a:rPr lang="en-US" sz="3600" b="1" dirty="0">
                <a:solidFill>
                  <a:srgbClr val="660066"/>
                </a:solidFill>
                <a:latin typeface="Arial" charset="0"/>
                <a:ea typeface="+mn-ea"/>
                <a:cs typeface="+mn-cs"/>
              </a:rPr>
              <a:t>Powerlifting</a:t>
            </a:r>
          </a:p>
        </p:txBody>
      </p:sp>
      <p:sp>
        <p:nvSpPr>
          <p:cNvPr id="54275" name="Rectangle 3"/>
          <p:cNvSpPr>
            <a:spLocks noGrp="1" noChangeArrowheads="1"/>
          </p:cNvSpPr>
          <p:nvPr>
            <p:ph type="body" idx="1"/>
          </p:nvPr>
        </p:nvSpPr>
        <p:spPr>
          <a:xfrm>
            <a:off x="914400" y="1600200"/>
            <a:ext cx="7315200" cy="4525963"/>
          </a:xfrm>
        </p:spPr>
        <p:txBody>
          <a:bodyPr/>
          <a:lstStyle/>
          <a:p>
            <a:pPr rtl="0"/>
            <a:r>
              <a:rPr lang="en-US" sz="2800" dirty="0" smtClean="0"/>
              <a:t>Athletes with amputations and other (Les </a:t>
            </a:r>
            <a:r>
              <a:rPr lang="en-US" sz="2800" dirty="0" err="1" smtClean="0"/>
              <a:t>Autres</a:t>
            </a:r>
            <a:r>
              <a:rPr lang="en-US" sz="2800" dirty="0" smtClean="0"/>
              <a:t>) disabilities can compete together with athletes with  Cerebral Palsy, Spinal Cord Injury and short stature athletes (dwarfs).</a:t>
            </a:r>
          </a:p>
          <a:p>
            <a:pPr rtl="0"/>
            <a:r>
              <a:rPr lang="en-US" sz="2800" dirty="0" smtClean="0"/>
              <a:t>Divided into different weight classes.</a:t>
            </a:r>
          </a:p>
          <a:p>
            <a:pPr rtl="0"/>
            <a:r>
              <a:rPr lang="en-US" sz="2800" dirty="0" smtClean="0"/>
              <a:t>Athletes must meet minimum disability criteria.</a:t>
            </a:r>
          </a:p>
          <a:p>
            <a:pPr lvl="1" rtl="0">
              <a:buFont typeface="Wingdings" pitchFamily="2" charset="2"/>
              <a:buNone/>
            </a:pPr>
            <a:endParaRPr lang="en-US" dirty="0" smtClean="0"/>
          </a:p>
        </p:txBody>
      </p:sp>
      <p:sp>
        <p:nvSpPr>
          <p:cNvPr id="2" name="Slide Number Placeholder 1"/>
          <p:cNvSpPr>
            <a:spLocks noGrp="1"/>
          </p:cNvSpPr>
          <p:nvPr>
            <p:ph type="sldNum" sz="quarter" idx="12"/>
          </p:nvPr>
        </p:nvSpPr>
        <p:spPr/>
        <p:txBody>
          <a:bodyPr>
            <a:normAutofit fontScale="85000" lnSpcReduction="20000"/>
          </a:bodyPr>
          <a:lstStyle/>
          <a:p>
            <a:pPr>
              <a:defRPr/>
            </a:pPr>
            <a:fld id="{8A071E96-C731-424F-B8A3-D31BF39F4E69}" type="slidenum">
              <a:rPr lang="en-US" smtClean="0"/>
              <a:pPr>
                <a:defRPr/>
              </a:pPr>
              <a:t>302</a:t>
            </a:fld>
            <a:endParaRPr lang="en-US" dirty="0"/>
          </a:p>
        </p:txBody>
      </p:sp>
    </p:spTree>
  </p:cSld>
  <p:clrMapOvr>
    <a:masterClrMapping/>
  </p:clrMapOvr>
  <p:transition/>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rrowheads="1"/>
          </p:cNvSpPr>
          <p:nvPr>
            <p:ph type="title"/>
          </p:nvPr>
        </p:nvSpPr>
        <p:spPr>
          <a:xfrm>
            <a:off x="1143000" y="274638"/>
            <a:ext cx="6858000" cy="1143000"/>
          </a:xfrm>
        </p:spPr>
        <p:txBody>
          <a:bodyPr>
            <a:normAutofit fontScale="90000"/>
          </a:bodyPr>
          <a:lstStyle/>
          <a:p>
            <a:pPr>
              <a:defRPr/>
            </a:pPr>
            <a:r>
              <a:rPr lang="en-US" sz="3600" b="1" dirty="0">
                <a:solidFill>
                  <a:srgbClr val="660066"/>
                </a:solidFill>
                <a:latin typeface="Arial" charset="0"/>
                <a:ea typeface="+mn-ea"/>
                <a:cs typeface="+mn-cs"/>
              </a:rPr>
              <a:t>Powerlifting</a:t>
            </a:r>
            <a:r>
              <a:rPr lang="en-US" sz="4000" dirty="0">
                <a:solidFill>
                  <a:srgbClr val="FF0066"/>
                </a:solidFill>
              </a:rPr>
              <a:t> </a:t>
            </a:r>
            <a:br>
              <a:rPr lang="en-US" sz="4000" dirty="0">
                <a:solidFill>
                  <a:srgbClr val="FF0066"/>
                </a:solidFill>
              </a:rPr>
            </a:br>
            <a:r>
              <a:rPr lang="en-US" sz="3600" b="1" dirty="0">
                <a:solidFill>
                  <a:srgbClr val="660066"/>
                </a:solidFill>
                <a:latin typeface="Arial" charset="0"/>
                <a:ea typeface="+mn-ea"/>
                <a:cs typeface="+mn-cs"/>
              </a:rPr>
              <a:t>M</a:t>
            </a:r>
            <a:r>
              <a:rPr lang="en-US" sz="3600" b="1" dirty="0" smtClean="0">
                <a:solidFill>
                  <a:srgbClr val="660066"/>
                </a:solidFill>
                <a:latin typeface="Arial" charset="0"/>
                <a:ea typeface="+mn-ea"/>
                <a:cs typeface="+mn-cs"/>
              </a:rPr>
              <a:t>inimum</a:t>
            </a:r>
            <a:r>
              <a:rPr lang="en-US" sz="4000" dirty="0" smtClean="0">
                <a:solidFill>
                  <a:srgbClr val="FF0066"/>
                </a:solidFill>
              </a:rPr>
              <a:t> </a:t>
            </a:r>
            <a:r>
              <a:rPr lang="en-US" sz="3600" b="1" dirty="0">
                <a:solidFill>
                  <a:srgbClr val="660066"/>
                </a:solidFill>
                <a:latin typeface="Arial" charset="0"/>
                <a:ea typeface="+mn-ea"/>
                <a:cs typeface="+mn-cs"/>
              </a:rPr>
              <a:t>D</a:t>
            </a:r>
            <a:r>
              <a:rPr lang="en-US" sz="3600" b="1" dirty="0" smtClean="0">
                <a:solidFill>
                  <a:srgbClr val="660066"/>
                </a:solidFill>
                <a:latin typeface="Arial" charset="0"/>
                <a:ea typeface="+mn-ea"/>
                <a:cs typeface="+mn-cs"/>
              </a:rPr>
              <a:t>isability</a:t>
            </a:r>
            <a:r>
              <a:rPr lang="en-US" sz="4000" dirty="0" smtClean="0">
                <a:solidFill>
                  <a:srgbClr val="FF0066"/>
                </a:solidFill>
              </a:rPr>
              <a:t> </a:t>
            </a:r>
            <a:r>
              <a:rPr lang="en-US" sz="3600" b="1" dirty="0">
                <a:solidFill>
                  <a:srgbClr val="660066"/>
                </a:solidFill>
                <a:latin typeface="Arial" charset="0"/>
                <a:ea typeface="+mn-ea"/>
                <a:cs typeface="+mn-cs"/>
              </a:rPr>
              <a:t>C</a:t>
            </a:r>
            <a:r>
              <a:rPr lang="en-US" sz="3600" b="1" dirty="0" smtClean="0">
                <a:solidFill>
                  <a:srgbClr val="660066"/>
                </a:solidFill>
                <a:latin typeface="Arial" charset="0"/>
                <a:ea typeface="+mn-ea"/>
                <a:cs typeface="+mn-cs"/>
              </a:rPr>
              <a:t>riteria</a:t>
            </a:r>
            <a:endParaRPr lang="en-US" sz="3600" b="1" dirty="0">
              <a:solidFill>
                <a:srgbClr val="660066"/>
              </a:solidFill>
              <a:latin typeface="Arial" charset="0"/>
              <a:ea typeface="+mn-ea"/>
              <a:cs typeface="+mn-cs"/>
            </a:endParaRPr>
          </a:p>
        </p:txBody>
      </p:sp>
      <p:sp>
        <p:nvSpPr>
          <p:cNvPr id="55299" name="Rectangle 3"/>
          <p:cNvSpPr>
            <a:spLocks noGrp="1" noChangeArrowheads="1"/>
          </p:cNvSpPr>
          <p:nvPr>
            <p:ph type="body" idx="1"/>
          </p:nvPr>
        </p:nvSpPr>
        <p:spPr>
          <a:xfrm>
            <a:off x="914400" y="1600200"/>
            <a:ext cx="7315200" cy="4525963"/>
          </a:xfrm>
        </p:spPr>
        <p:txBody>
          <a:bodyPr/>
          <a:lstStyle/>
          <a:p>
            <a:pPr rtl="0"/>
            <a:r>
              <a:rPr lang="en-US" sz="2400" b="1" dirty="0" smtClean="0"/>
              <a:t>Amputees and Les </a:t>
            </a:r>
            <a:r>
              <a:rPr lang="en-US" sz="2400" b="1" dirty="0" err="1" smtClean="0"/>
              <a:t>Autres</a:t>
            </a:r>
            <a:r>
              <a:rPr lang="en-US" sz="2400" b="1" dirty="0" smtClean="0"/>
              <a:t> :</a:t>
            </a:r>
          </a:p>
          <a:p>
            <a:pPr lvl="1" rtl="0"/>
            <a:r>
              <a:rPr lang="en-US" sz="2000" b="1" dirty="0" smtClean="0"/>
              <a:t>Amputation through or above the ankle of one leg. Slightly reduced function in the legs or slight balance problems</a:t>
            </a:r>
          </a:p>
          <a:p>
            <a:pPr rtl="0"/>
            <a:r>
              <a:rPr lang="en-US" sz="2400" b="1" dirty="0" smtClean="0"/>
              <a:t>Cerebral Palsy :</a:t>
            </a:r>
          </a:p>
          <a:p>
            <a:pPr lvl="1" rtl="0"/>
            <a:r>
              <a:rPr lang="en-US" sz="2000" b="1" dirty="0" smtClean="0"/>
              <a:t>Minimal but obvious impairment of function, evidence of spasticity and/or involuntary movement in at least one limb</a:t>
            </a:r>
            <a:r>
              <a:rPr lang="en-US" sz="2000" dirty="0" smtClean="0"/>
              <a:t>.</a:t>
            </a:r>
          </a:p>
          <a:p>
            <a:pPr rtl="0"/>
            <a:r>
              <a:rPr lang="en-US" sz="2400" b="1" dirty="0" smtClean="0"/>
              <a:t>Spinal Cord Injury:</a:t>
            </a:r>
          </a:p>
          <a:p>
            <a:pPr lvl="1" rtl="0"/>
            <a:r>
              <a:rPr lang="en-US" sz="2000" b="1" dirty="0" smtClean="0"/>
              <a:t>At least 10% loss of function of their lower limbs</a:t>
            </a:r>
            <a:r>
              <a:rPr lang="en-US" sz="2000" dirty="0" smtClean="0"/>
              <a:t>.</a:t>
            </a:r>
          </a:p>
        </p:txBody>
      </p:sp>
      <p:sp>
        <p:nvSpPr>
          <p:cNvPr id="2" name="Slide Number Placeholder 1"/>
          <p:cNvSpPr>
            <a:spLocks noGrp="1"/>
          </p:cNvSpPr>
          <p:nvPr>
            <p:ph type="sldNum" sz="quarter" idx="12"/>
          </p:nvPr>
        </p:nvSpPr>
        <p:spPr/>
        <p:txBody>
          <a:bodyPr>
            <a:normAutofit fontScale="85000" lnSpcReduction="20000"/>
          </a:bodyPr>
          <a:lstStyle/>
          <a:p>
            <a:pPr>
              <a:defRPr/>
            </a:pPr>
            <a:fld id="{E75FD0BC-D981-4D81-880E-C47295DACFFC}" type="slidenum">
              <a:rPr lang="en-US" smtClean="0"/>
              <a:pPr>
                <a:defRPr/>
              </a:pPr>
              <a:t>303</a:t>
            </a:fld>
            <a:endParaRPr lang="en-US" dirty="0"/>
          </a:p>
        </p:txBody>
      </p:sp>
    </p:spTree>
  </p:cSld>
  <p:clrMapOvr>
    <a:masterClrMapping/>
  </p:clrMapOvr>
  <p:transition/>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rrowheads="1"/>
          </p:cNvSpPr>
          <p:nvPr>
            <p:ph type="title"/>
          </p:nvPr>
        </p:nvSpPr>
        <p:spPr>
          <a:xfrm>
            <a:off x="1181100" y="274638"/>
            <a:ext cx="6781800" cy="1143000"/>
          </a:xfrm>
        </p:spPr>
        <p:txBody>
          <a:bodyPr/>
          <a:lstStyle/>
          <a:p>
            <a:pPr>
              <a:defRPr/>
            </a:pPr>
            <a:r>
              <a:rPr lang="en-US" sz="3600" b="1" dirty="0" smtClean="0">
                <a:solidFill>
                  <a:srgbClr val="660066"/>
                </a:solidFill>
                <a:latin typeface="Arial" charset="0"/>
                <a:ea typeface="+mn-ea"/>
                <a:cs typeface="+mn-cs"/>
              </a:rPr>
              <a:t>Powerlifting</a:t>
            </a:r>
            <a:endParaRPr lang="en-US" sz="3600" b="1" dirty="0">
              <a:solidFill>
                <a:srgbClr val="660066"/>
              </a:solidFill>
              <a:latin typeface="Arial" charset="0"/>
              <a:ea typeface="+mn-ea"/>
              <a:cs typeface="+mn-cs"/>
            </a:endParaRPr>
          </a:p>
        </p:txBody>
      </p:sp>
      <p:sp>
        <p:nvSpPr>
          <p:cNvPr id="56323" name="Rectangle 3"/>
          <p:cNvSpPr>
            <a:spLocks noGrp="1" noChangeArrowheads="1"/>
          </p:cNvSpPr>
          <p:nvPr>
            <p:ph type="body" idx="1"/>
          </p:nvPr>
        </p:nvSpPr>
        <p:spPr>
          <a:xfrm>
            <a:off x="914400" y="1600200"/>
            <a:ext cx="7315200" cy="4525963"/>
          </a:xfrm>
        </p:spPr>
        <p:txBody>
          <a:bodyPr/>
          <a:lstStyle/>
          <a:p>
            <a:pPr rtl="0"/>
            <a:r>
              <a:rPr lang="en-US" b="1" dirty="0" smtClean="0"/>
              <a:t>Additionally the competitor must have the ability to extend the arms with no more loss than 20 degrees of extension in either elbow. </a:t>
            </a:r>
          </a:p>
        </p:txBody>
      </p:sp>
      <p:sp>
        <p:nvSpPr>
          <p:cNvPr id="2" name="Slide Number Placeholder 1"/>
          <p:cNvSpPr>
            <a:spLocks noGrp="1"/>
          </p:cNvSpPr>
          <p:nvPr>
            <p:ph type="sldNum" sz="quarter" idx="12"/>
          </p:nvPr>
        </p:nvSpPr>
        <p:spPr/>
        <p:txBody>
          <a:bodyPr>
            <a:normAutofit fontScale="85000" lnSpcReduction="20000"/>
          </a:bodyPr>
          <a:lstStyle/>
          <a:p>
            <a:pPr>
              <a:defRPr/>
            </a:pPr>
            <a:fld id="{039187A4-CDCB-4526-86EB-9533EE5BE675}" type="slidenum">
              <a:rPr lang="en-US" smtClean="0"/>
              <a:pPr>
                <a:defRPr/>
              </a:pPr>
              <a:t>304</a:t>
            </a:fld>
            <a:endParaRPr lang="en-US" dirty="0"/>
          </a:p>
        </p:txBody>
      </p:sp>
    </p:spTree>
  </p:cSld>
  <p:clrMapOvr>
    <a:masterClrMapping/>
  </p:clrMapOvr>
  <p:transition/>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rrowheads="1"/>
          </p:cNvSpPr>
          <p:nvPr>
            <p:ph type="title"/>
          </p:nvPr>
        </p:nvSpPr>
        <p:spPr>
          <a:xfrm>
            <a:off x="1181100" y="274638"/>
            <a:ext cx="6781800" cy="1143000"/>
          </a:xfrm>
        </p:spPr>
        <p:txBody>
          <a:bodyPr/>
          <a:lstStyle/>
          <a:p>
            <a:pPr>
              <a:defRPr/>
            </a:pPr>
            <a:r>
              <a:rPr lang="en-US" sz="3600" b="1" dirty="0">
                <a:solidFill>
                  <a:srgbClr val="660066"/>
                </a:solidFill>
                <a:latin typeface="Arial" charset="0"/>
                <a:ea typeface="+mn-ea"/>
                <a:cs typeface="+mn-cs"/>
              </a:rPr>
              <a:t>Sailing</a:t>
            </a:r>
          </a:p>
        </p:txBody>
      </p:sp>
      <p:pic>
        <p:nvPicPr>
          <p:cNvPr id="57347" name="Picture 4" descr="classif pix sailing"/>
          <p:cNvPicPr>
            <a:picLocks noChangeAspect="1" noChangeArrowheads="1"/>
          </p:cNvPicPr>
          <p:nvPr/>
        </p:nvPicPr>
        <p:blipFill>
          <a:blip r:embed="rId2"/>
          <a:srcRect/>
          <a:stretch>
            <a:fillRect/>
          </a:stretch>
        </p:blipFill>
        <p:spPr bwMode="auto">
          <a:xfrm>
            <a:off x="2128838" y="1752600"/>
            <a:ext cx="4886325" cy="3679825"/>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normAutofit fontScale="85000" lnSpcReduction="20000"/>
          </a:bodyPr>
          <a:lstStyle/>
          <a:p>
            <a:pPr>
              <a:defRPr/>
            </a:pPr>
            <a:fld id="{D1EBF23F-8542-46A0-A681-F58043F6CCB4}" type="slidenum">
              <a:rPr lang="en-US" smtClean="0"/>
              <a:pPr>
                <a:defRPr/>
              </a:pPr>
              <a:t>305</a:t>
            </a:fld>
            <a:endParaRPr lang="en-US" dirty="0"/>
          </a:p>
        </p:txBody>
      </p:sp>
    </p:spTree>
  </p:cSld>
  <p:clrMapOvr>
    <a:masterClrMapping/>
  </p:clrMapOvr>
  <p:transition/>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rrowheads="1"/>
          </p:cNvSpPr>
          <p:nvPr>
            <p:ph type="title"/>
          </p:nvPr>
        </p:nvSpPr>
        <p:spPr>
          <a:xfrm>
            <a:off x="1143000" y="274638"/>
            <a:ext cx="6858000" cy="1143000"/>
          </a:xfrm>
        </p:spPr>
        <p:txBody>
          <a:bodyPr/>
          <a:lstStyle/>
          <a:p>
            <a:pPr>
              <a:defRPr/>
            </a:pPr>
            <a:r>
              <a:rPr lang="en-US" sz="3600" b="1" dirty="0">
                <a:solidFill>
                  <a:srgbClr val="660066"/>
                </a:solidFill>
                <a:latin typeface="Arial" charset="0"/>
                <a:ea typeface="+mn-ea"/>
                <a:cs typeface="+mn-cs"/>
              </a:rPr>
              <a:t>Sailing</a:t>
            </a:r>
          </a:p>
        </p:txBody>
      </p:sp>
      <p:sp>
        <p:nvSpPr>
          <p:cNvPr id="58371" name="Rectangle 3"/>
          <p:cNvSpPr>
            <a:spLocks noGrp="1" noChangeArrowheads="1"/>
          </p:cNvSpPr>
          <p:nvPr>
            <p:ph type="body" idx="1"/>
          </p:nvPr>
        </p:nvSpPr>
        <p:spPr>
          <a:xfrm>
            <a:off x="914400" y="1600200"/>
            <a:ext cx="7315200" cy="4525963"/>
          </a:xfrm>
        </p:spPr>
        <p:txBody>
          <a:bodyPr/>
          <a:lstStyle/>
          <a:p>
            <a:pPr rtl="0">
              <a:lnSpc>
                <a:spcPct val="90000"/>
              </a:lnSpc>
            </a:pPr>
            <a:r>
              <a:rPr lang="en-US" sz="2400" b="1" dirty="0" smtClean="0"/>
              <a:t>Open to Amputee, Cerebral Palsy, Visually Impaired, Spinal Cord Injury and Les </a:t>
            </a:r>
            <a:r>
              <a:rPr lang="en-US" sz="2400" b="1" dirty="0" err="1" smtClean="0"/>
              <a:t>Autres</a:t>
            </a:r>
            <a:r>
              <a:rPr lang="en-US" sz="2400" b="1" dirty="0" smtClean="0"/>
              <a:t> athletes.</a:t>
            </a:r>
          </a:p>
          <a:p>
            <a:pPr rtl="0">
              <a:lnSpc>
                <a:spcPct val="90000"/>
              </a:lnSpc>
            </a:pPr>
            <a:endParaRPr lang="en-US" sz="1000" b="1" dirty="0" smtClean="0"/>
          </a:p>
          <a:p>
            <a:pPr rtl="0">
              <a:lnSpc>
                <a:spcPct val="90000"/>
              </a:lnSpc>
            </a:pPr>
            <a:r>
              <a:rPr lang="en-US" sz="2400" b="1" dirty="0" smtClean="0"/>
              <a:t>Classification based on functional points system</a:t>
            </a:r>
          </a:p>
          <a:p>
            <a:pPr lvl="1" rtl="0">
              <a:lnSpc>
                <a:spcPct val="90000"/>
              </a:lnSpc>
            </a:pPr>
            <a:r>
              <a:rPr lang="en-US" sz="2000" b="1" dirty="0" smtClean="0"/>
              <a:t>4 factors: stability, hand function, mobility and vision</a:t>
            </a:r>
          </a:p>
          <a:p>
            <a:pPr lvl="1" rtl="0">
              <a:lnSpc>
                <a:spcPct val="90000"/>
              </a:lnSpc>
            </a:pPr>
            <a:r>
              <a:rPr lang="en-US" sz="2000" b="1" dirty="0" smtClean="0"/>
              <a:t>Low points for severely disabled</a:t>
            </a:r>
          </a:p>
          <a:p>
            <a:pPr lvl="1" rtl="0">
              <a:lnSpc>
                <a:spcPct val="90000"/>
              </a:lnSpc>
            </a:pPr>
            <a:r>
              <a:rPr lang="en-US" sz="2000" b="1" dirty="0" smtClean="0"/>
              <a:t>High points for less disabled</a:t>
            </a:r>
          </a:p>
          <a:p>
            <a:pPr lvl="1" rtl="0">
              <a:lnSpc>
                <a:spcPct val="90000"/>
              </a:lnSpc>
            </a:pPr>
            <a:r>
              <a:rPr lang="en-US" sz="2000" b="1" dirty="0" smtClean="0"/>
              <a:t>Crew of three allowed 12 points  (Sonar)</a:t>
            </a:r>
          </a:p>
          <a:p>
            <a:pPr lvl="1" rtl="0">
              <a:lnSpc>
                <a:spcPct val="90000"/>
              </a:lnSpc>
            </a:pPr>
            <a:r>
              <a:rPr lang="en-US" sz="2000" b="1" dirty="0" smtClean="0"/>
              <a:t>Single handed 2.4 m can be crewed regardless of points but sailor must meet minimum disability criteria</a:t>
            </a:r>
          </a:p>
        </p:txBody>
      </p:sp>
      <p:sp>
        <p:nvSpPr>
          <p:cNvPr id="2" name="Slide Number Placeholder 1"/>
          <p:cNvSpPr>
            <a:spLocks noGrp="1"/>
          </p:cNvSpPr>
          <p:nvPr>
            <p:ph type="sldNum" sz="quarter" idx="12"/>
          </p:nvPr>
        </p:nvSpPr>
        <p:spPr/>
        <p:txBody>
          <a:bodyPr>
            <a:normAutofit fontScale="85000" lnSpcReduction="20000"/>
          </a:bodyPr>
          <a:lstStyle/>
          <a:p>
            <a:pPr>
              <a:defRPr/>
            </a:pPr>
            <a:fld id="{F569826E-3BB6-431F-9279-1D42D1AD5294}" type="slidenum">
              <a:rPr lang="en-US" smtClean="0"/>
              <a:pPr>
                <a:defRPr/>
              </a:pPr>
              <a:t>306</a:t>
            </a:fld>
            <a:endParaRPr lang="en-US" dirty="0"/>
          </a:p>
        </p:txBody>
      </p:sp>
    </p:spTree>
  </p:cSld>
  <p:clrMapOvr>
    <a:masterClrMapping/>
  </p:clrMapOvr>
  <p:transition/>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rrowheads="1"/>
          </p:cNvSpPr>
          <p:nvPr>
            <p:ph type="title"/>
          </p:nvPr>
        </p:nvSpPr>
        <p:spPr>
          <a:xfrm>
            <a:off x="1181100" y="274638"/>
            <a:ext cx="6781800" cy="1143000"/>
          </a:xfrm>
        </p:spPr>
        <p:txBody>
          <a:bodyPr/>
          <a:lstStyle/>
          <a:p>
            <a:pPr>
              <a:defRPr/>
            </a:pPr>
            <a:r>
              <a:rPr lang="en-US" sz="3600" b="1" dirty="0">
                <a:solidFill>
                  <a:srgbClr val="660066"/>
                </a:solidFill>
                <a:latin typeface="Arial" charset="0"/>
                <a:ea typeface="+mn-ea"/>
                <a:cs typeface="+mn-cs"/>
              </a:rPr>
              <a:t>Shooting</a:t>
            </a:r>
          </a:p>
        </p:txBody>
      </p:sp>
      <p:pic>
        <p:nvPicPr>
          <p:cNvPr id="59395" name="Picture 4" descr="classification pix shooting"/>
          <p:cNvPicPr>
            <a:picLocks noChangeAspect="1" noChangeArrowheads="1"/>
          </p:cNvPicPr>
          <p:nvPr/>
        </p:nvPicPr>
        <p:blipFill>
          <a:blip r:embed="rId2"/>
          <a:srcRect/>
          <a:stretch>
            <a:fillRect/>
          </a:stretch>
        </p:blipFill>
        <p:spPr bwMode="auto">
          <a:xfrm>
            <a:off x="2309813" y="1600200"/>
            <a:ext cx="4524375" cy="33909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normAutofit fontScale="85000" lnSpcReduction="20000"/>
          </a:bodyPr>
          <a:lstStyle/>
          <a:p>
            <a:pPr>
              <a:defRPr/>
            </a:pPr>
            <a:fld id="{8DA440B1-57B4-4C0E-B315-E1B027367D7A}" type="slidenum">
              <a:rPr lang="en-US" smtClean="0"/>
              <a:pPr>
                <a:defRPr/>
              </a:pPr>
              <a:t>307</a:t>
            </a:fld>
            <a:endParaRPr lang="en-US" dirty="0"/>
          </a:p>
        </p:txBody>
      </p:sp>
    </p:spTree>
  </p:cSld>
  <p:clrMapOvr>
    <a:masterClrMapping/>
  </p:clrMapOvr>
  <p:transition/>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rrowheads="1"/>
          </p:cNvSpPr>
          <p:nvPr>
            <p:ph type="title"/>
          </p:nvPr>
        </p:nvSpPr>
        <p:spPr>
          <a:xfrm>
            <a:off x="1181100" y="274638"/>
            <a:ext cx="6781800" cy="1143000"/>
          </a:xfrm>
        </p:spPr>
        <p:txBody>
          <a:bodyPr/>
          <a:lstStyle/>
          <a:p>
            <a:pPr>
              <a:defRPr/>
            </a:pPr>
            <a:r>
              <a:rPr lang="en-US" sz="3600" b="1" dirty="0">
                <a:solidFill>
                  <a:srgbClr val="660066"/>
                </a:solidFill>
                <a:latin typeface="Arial" charset="0"/>
                <a:ea typeface="+mn-ea"/>
                <a:cs typeface="+mn-cs"/>
              </a:rPr>
              <a:t>Shooting</a:t>
            </a:r>
          </a:p>
        </p:txBody>
      </p:sp>
      <p:sp>
        <p:nvSpPr>
          <p:cNvPr id="60419" name="Rectangle 3"/>
          <p:cNvSpPr>
            <a:spLocks noGrp="1" noChangeArrowheads="1"/>
          </p:cNvSpPr>
          <p:nvPr>
            <p:ph type="body" idx="1"/>
          </p:nvPr>
        </p:nvSpPr>
        <p:spPr>
          <a:xfrm>
            <a:off x="914400" y="1600200"/>
            <a:ext cx="8001000" cy="4525963"/>
          </a:xfrm>
        </p:spPr>
        <p:txBody>
          <a:bodyPr/>
          <a:lstStyle/>
          <a:p>
            <a:pPr rtl="0">
              <a:lnSpc>
                <a:spcPct val="80000"/>
              </a:lnSpc>
            </a:pPr>
            <a:r>
              <a:rPr lang="en-US" sz="2800" b="1" dirty="0" smtClean="0"/>
              <a:t>Shooting is divided into three main classes</a:t>
            </a:r>
          </a:p>
          <a:p>
            <a:pPr lvl="1" rtl="0">
              <a:lnSpc>
                <a:spcPct val="80000"/>
              </a:lnSpc>
            </a:pPr>
            <a:endParaRPr lang="en-US" sz="2000" b="1" dirty="0" smtClean="0"/>
          </a:p>
          <a:p>
            <a:pPr lvl="1" rtl="0">
              <a:spcBef>
                <a:spcPct val="0"/>
              </a:spcBef>
              <a:spcAft>
                <a:spcPts val="1200"/>
              </a:spcAft>
            </a:pPr>
            <a:r>
              <a:rPr lang="en-US" sz="2400" b="1" dirty="0" smtClean="0"/>
              <a:t>SH1 = 	No shooting stand. Pistol and rifle</a:t>
            </a:r>
          </a:p>
          <a:p>
            <a:pPr lvl="1" rtl="0">
              <a:spcBef>
                <a:spcPct val="0"/>
              </a:spcBef>
              <a:spcAft>
                <a:spcPts val="1200"/>
              </a:spcAft>
            </a:pPr>
            <a:r>
              <a:rPr lang="en-US" sz="2400" b="1" dirty="0" smtClean="0"/>
              <a:t>SH2 = 	Disability in upper limb(s). Require 					shooting 	stand. Rifle</a:t>
            </a:r>
          </a:p>
          <a:p>
            <a:pPr lvl="1" rtl="0">
              <a:spcBef>
                <a:spcPct val="0"/>
              </a:spcBef>
              <a:spcAft>
                <a:spcPts val="1200"/>
              </a:spcAft>
            </a:pPr>
            <a:r>
              <a:rPr lang="en-US" sz="2400" b="1" dirty="0" smtClean="0"/>
              <a:t>SH3 = 	Visually impaired</a:t>
            </a:r>
          </a:p>
          <a:p>
            <a:pPr lvl="1" rtl="0">
              <a:lnSpc>
                <a:spcPct val="80000"/>
              </a:lnSpc>
              <a:buFont typeface="Wingdings" pitchFamily="2" charset="2"/>
              <a:buNone/>
            </a:pPr>
            <a:endParaRPr lang="en-US" sz="2400" b="1" dirty="0" smtClean="0"/>
          </a:p>
          <a:p>
            <a:pPr lvl="1" rtl="0">
              <a:lnSpc>
                <a:spcPct val="80000"/>
              </a:lnSpc>
              <a:buFont typeface="Wingdings" pitchFamily="2" charset="2"/>
              <a:buNone/>
            </a:pPr>
            <a:endParaRPr lang="en-US" sz="2000" b="1" dirty="0" smtClean="0"/>
          </a:p>
        </p:txBody>
      </p:sp>
      <p:sp>
        <p:nvSpPr>
          <p:cNvPr id="2" name="Slide Number Placeholder 1"/>
          <p:cNvSpPr>
            <a:spLocks noGrp="1"/>
          </p:cNvSpPr>
          <p:nvPr>
            <p:ph type="sldNum" sz="quarter" idx="12"/>
          </p:nvPr>
        </p:nvSpPr>
        <p:spPr/>
        <p:txBody>
          <a:bodyPr>
            <a:normAutofit fontScale="85000" lnSpcReduction="20000"/>
          </a:bodyPr>
          <a:lstStyle/>
          <a:p>
            <a:pPr>
              <a:defRPr/>
            </a:pPr>
            <a:fld id="{F1641E9C-B5A7-46CA-8EE2-15B02FF95097}" type="slidenum">
              <a:rPr lang="en-US" smtClean="0"/>
              <a:pPr>
                <a:defRPr/>
              </a:pPr>
              <a:t>308</a:t>
            </a:fld>
            <a:endParaRPr lang="en-US" dirty="0"/>
          </a:p>
        </p:txBody>
      </p:sp>
    </p:spTree>
  </p:cSld>
  <p:clrMapOvr>
    <a:masterClrMapping/>
  </p:clrMapOvr>
  <p:transition/>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rrowheads="1"/>
          </p:cNvSpPr>
          <p:nvPr>
            <p:ph type="title"/>
          </p:nvPr>
        </p:nvSpPr>
        <p:spPr>
          <a:xfrm>
            <a:off x="1181100" y="274638"/>
            <a:ext cx="6781800" cy="1143000"/>
          </a:xfrm>
        </p:spPr>
        <p:txBody>
          <a:bodyPr/>
          <a:lstStyle/>
          <a:p>
            <a:pPr>
              <a:defRPr/>
            </a:pPr>
            <a:r>
              <a:rPr lang="en-US" sz="3600" b="1" dirty="0">
                <a:solidFill>
                  <a:srgbClr val="660066"/>
                </a:solidFill>
                <a:latin typeface="Arial" charset="0"/>
                <a:ea typeface="+mn-ea"/>
                <a:cs typeface="+mn-cs"/>
              </a:rPr>
              <a:t>Shooting</a:t>
            </a:r>
          </a:p>
        </p:txBody>
      </p:sp>
      <p:sp>
        <p:nvSpPr>
          <p:cNvPr id="61443" name="Rectangle 3"/>
          <p:cNvSpPr>
            <a:spLocks noGrp="1" noChangeArrowheads="1"/>
          </p:cNvSpPr>
          <p:nvPr>
            <p:ph type="body" idx="1"/>
          </p:nvPr>
        </p:nvSpPr>
        <p:spPr>
          <a:xfrm>
            <a:off x="914400" y="1600200"/>
            <a:ext cx="7772400" cy="4525963"/>
          </a:xfrm>
        </p:spPr>
        <p:txBody>
          <a:bodyPr>
            <a:normAutofit fontScale="92500" lnSpcReduction="10000"/>
          </a:bodyPr>
          <a:lstStyle/>
          <a:p>
            <a:pPr rtl="0">
              <a:spcBef>
                <a:spcPct val="0"/>
              </a:spcBef>
              <a:spcAft>
                <a:spcPts val="600"/>
              </a:spcAft>
            </a:pPr>
            <a:r>
              <a:rPr lang="en-US" sz="2400" b="1" dirty="0" smtClean="0"/>
              <a:t>Within each class there are 3 sub-classes to determine the type of equipment they will use</a:t>
            </a:r>
          </a:p>
          <a:p>
            <a:pPr lvl="1" rtl="0">
              <a:spcBef>
                <a:spcPct val="0"/>
              </a:spcBef>
              <a:spcAft>
                <a:spcPts val="600"/>
              </a:spcAft>
            </a:pPr>
            <a:endParaRPr lang="en-US" sz="2000" b="1" dirty="0" smtClean="0"/>
          </a:p>
          <a:p>
            <a:pPr lvl="1" rtl="0">
              <a:spcBef>
                <a:spcPct val="0"/>
              </a:spcBef>
              <a:spcAft>
                <a:spcPts val="600"/>
              </a:spcAft>
            </a:pPr>
            <a:r>
              <a:rPr lang="en-US" sz="2000" b="1" dirty="0" smtClean="0"/>
              <a:t>SH1 A =		Can stand or sit. Normal trunk</a:t>
            </a:r>
            <a:br>
              <a:rPr lang="en-US" sz="2000" b="1" dirty="0" smtClean="0"/>
            </a:br>
            <a:r>
              <a:rPr lang="en-US" sz="2000" b="1" dirty="0" smtClean="0"/>
              <a:t>				function. No backrest on shooting</a:t>
            </a:r>
            <a:br>
              <a:rPr lang="en-US" sz="2000" b="1" dirty="0" smtClean="0"/>
            </a:br>
            <a:r>
              <a:rPr lang="en-US" sz="2000" b="1" dirty="0" smtClean="0"/>
              <a:t>				chair. </a:t>
            </a:r>
          </a:p>
          <a:p>
            <a:pPr lvl="1" rtl="0">
              <a:spcBef>
                <a:spcPct val="0"/>
              </a:spcBef>
              <a:spcAft>
                <a:spcPts val="600"/>
              </a:spcAft>
            </a:pPr>
            <a:r>
              <a:rPr lang="en-US" sz="2000" b="1" dirty="0" smtClean="0"/>
              <a:t>SH1 B = 		Sitting competitors with severe</a:t>
            </a:r>
            <a:br>
              <a:rPr lang="en-US" sz="2000" b="1" dirty="0" smtClean="0"/>
            </a:br>
            <a:r>
              <a:rPr lang="en-US" sz="2000" b="1" dirty="0" smtClean="0"/>
              <a:t>				problems in lower limbs and good</a:t>
            </a:r>
            <a:br>
              <a:rPr lang="en-US" sz="2000" b="1" dirty="0" smtClean="0"/>
            </a:br>
            <a:r>
              <a:rPr lang="en-US" sz="2000" b="1" dirty="0" smtClean="0"/>
              <a:t>				pelvic control. Low backrest allowed.</a:t>
            </a:r>
          </a:p>
          <a:p>
            <a:pPr lvl="1" rtl="0">
              <a:spcBef>
                <a:spcPct val="0"/>
              </a:spcBef>
              <a:spcAft>
                <a:spcPts val="600"/>
              </a:spcAft>
            </a:pPr>
            <a:r>
              <a:rPr lang="en-US" sz="2000" b="1" dirty="0" smtClean="0"/>
              <a:t>SH1 C = 		Sitting competitors with severe</a:t>
            </a:r>
            <a:br>
              <a:rPr lang="en-US" sz="2000" b="1" dirty="0" smtClean="0"/>
            </a:br>
            <a:r>
              <a:rPr lang="en-US" sz="2000" b="1" dirty="0" smtClean="0"/>
              <a:t>				problems in lower limbs and poor/no</a:t>
            </a:r>
            <a:br>
              <a:rPr lang="en-US" sz="2000" b="1" dirty="0" smtClean="0"/>
            </a:br>
            <a:r>
              <a:rPr lang="en-US" sz="2000" b="1" dirty="0" smtClean="0"/>
              <a:t>				trunk control. High backrest allowed.</a:t>
            </a:r>
          </a:p>
          <a:p>
            <a:pPr lvl="1" rtl="0">
              <a:lnSpc>
                <a:spcPct val="80000"/>
              </a:lnSpc>
              <a:buFont typeface="Wingdings" pitchFamily="2" charset="2"/>
              <a:buNone/>
            </a:pPr>
            <a:endParaRPr lang="en-US" sz="2000" b="1" dirty="0" smtClean="0"/>
          </a:p>
        </p:txBody>
      </p:sp>
      <p:sp>
        <p:nvSpPr>
          <p:cNvPr id="2" name="Slide Number Placeholder 1"/>
          <p:cNvSpPr>
            <a:spLocks noGrp="1"/>
          </p:cNvSpPr>
          <p:nvPr>
            <p:ph type="sldNum" sz="quarter" idx="12"/>
          </p:nvPr>
        </p:nvSpPr>
        <p:spPr/>
        <p:txBody>
          <a:bodyPr>
            <a:normAutofit fontScale="85000" lnSpcReduction="20000"/>
          </a:bodyPr>
          <a:lstStyle/>
          <a:p>
            <a:pPr>
              <a:defRPr/>
            </a:pPr>
            <a:fld id="{539027B4-B529-471F-A63B-9F149CDE1917}" type="slidenum">
              <a:rPr lang="en-US" smtClean="0"/>
              <a:pPr>
                <a:defRPr/>
              </a:pPr>
              <a:t>309</a:t>
            </a:fld>
            <a:endParaRPr lang="en-US" dirty="0"/>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r>
              <a:rPr lang="en-US"/>
              <a:t>Sport Integration Continuum</a:t>
            </a:r>
          </a:p>
        </p:txBody>
      </p:sp>
      <p:sp>
        <p:nvSpPr>
          <p:cNvPr id="112643" name="Rectangle 3"/>
          <p:cNvSpPr>
            <a:spLocks noGrp="1" noChangeArrowheads="1"/>
          </p:cNvSpPr>
          <p:nvPr>
            <p:ph type="body" idx="1"/>
          </p:nvPr>
        </p:nvSpPr>
        <p:spPr>
          <a:xfrm>
            <a:off x="538163" y="5089525"/>
            <a:ext cx="8051800" cy="1304925"/>
          </a:xfrm>
        </p:spPr>
        <p:txBody>
          <a:bodyPr>
            <a:normAutofit lnSpcReduction="10000"/>
          </a:bodyPr>
          <a:lstStyle/>
          <a:p>
            <a:pPr marL="4763" indent="-4763">
              <a:lnSpc>
                <a:spcPct val="80000"/>
              </a:lnSpc>
              <a:buFontTx/>
              <a:buNone/>
            </a:pPr>
            <a:r>
              <a:rPr lang="en-US" sz="2200" b="0">
                <a:latin typeface="Times New Roman" charset="0"/>
                <a:cs typeface="Times New Roman" charset="0"/>
              </a:rPr>
              <a:t>Reprinted, by permission, from J.P. Winnick, 1987, “An integration continuum for sport participation,” </a:t>
            </a:r>
            <a:r>
              <a:rPr lang="en-US" sz="2200" b="0" i="1">
                <a:latin typeface="Times New Roman" charset="0"/>
                <a:cs typeface="Times New Roman" charset="0"/>
              </a:rPr>
              <a:t>Adapted Physical Activity Quarterly</a:t>
            </a:r>
            <a:r>
              <a:rPr lang="en-US" sz="2200" b="0">
                <a:latin typeface="Times New Roman" charset="0"/>
                <a:cs typeface="Times New Roman" charset="0"/>
              </a:rPr>
              <a:t>, 4: 158.</a:t>
            </a:r>
            <a:r>
              <a:rPr lang="en-US" sz="3000" b="0">
                <a:effectLst>
                  <a:outerShdw blurRad="38100" dist="38100" dir="2700000" algn="tl">
                    <a:srgbClr val="C0C0C0"/>
                  </a:outerShdw>
                </a:effectLst>
                <a:latin typeface="Times New Roman" charset="0"/>
                <a:cs typeface="Times New Roman" charset="0"/>
              </a:rPr>
              <a:t> </a:t>
            </a:r>
          </a:p>
          <a:p>
            <a:pPr marL="2043113" lvl="4" indent="-17463" algn="r">
              <a:lnSpc>
                <a:spcPct val="80000"/>
              </a:lnSpc>
              <a:buFontTx/>
              <a:buNone/>
            </a:pPr>
            <a:r>
              <a:rPr lang="en-US" sz="2400" b="1" i="1"/>
              <a:t>(continued)</a:t>
            </a:r>
            <a:endParaRPr lang="en-US" sz="1400" b="1">
              <a:effectLst>
                <a:outerShdw blurRad="38100" dist="38100" dir="2700000" algn="tl">
                  <a:srgbClr val="C0C0C0"/>
                </a:outerShdw>
              </a:effectLst>
              <a:latin typeface="Helvetica" charset="0"/>
            </a:endParaRPr>
          </a:p>
        </p:txBody>
      </p:sp>
      <p:pic>
        <p:nvPicPr>
          <p:cNvPr id="112652" name="Picture 12" descr="&#10;105105.jpg                                                     000005DCE2460 Morris art               B2955792:"/>
          <p:cNvPicPr>
            <a:picLocks noChangeAspect="1" noChangeArrowheads="1"/>
          </p:cNvPicPr>
          <p:nvPr/>
        </p:nvPicPr>
        <p:blipFill>
          <a:blip r:embed="rId2"/>
          <a:srcRect/>
          <a:stretch>
            <a:fillRect/>
          </a:stretch>
        </p:blipFill>
        <p:spPr bwMode="auto">
          <a:xfrm>
            <a:off x="541338" y="1511300"/>
            <a:ext cx="8004175" cy="3429000"/>
          </a:xfrm>
          <a:prstGeom prst="rect">
            <a:avLst/>
          </a:prstGeom>
          <a:noFill/>
        </p:spPr>
      </p:pic>
    </p:spTree>
  </p:cSld>
  <p:clrMapOvr>
    <a:masterClrMapping/>
  </p:clrMapOvr>
  <p:transition/>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rrowheads="1"/>
          </p:cNvSpPr>
          <p:nvPr>
            <p:ph type="title"/>
          </p:nvPr>
        </p:nvSpPr>
        <p:spPr>
          <a:xfrm>
            <a:off x="1181100" y="274638"/>
            <a:ext cx="6781800" cy="1143000"/>
          </a:xfrm>
        </p:spPr>
        <p:txBody>
          <a:bodyPr/>
          <a:lstStyle/>
          <a:p>
            <a:pPr>
              <a:defRPr/>
            </a:pPr>
            <a:r>
              <a:rPr lang="en-US" sz="3600" b="1" dirty="0" smtClean="0">
                <a:solidFill>
                  <a:srgbClr val="660066"/>
                </a:solidFill>
                <a:latin typeface="Arial" charset="0"/>
                <a:ea typeface="+mn-ea"/>
                <a:cs typeface="+mn-cs"/>
              </a:rPr>
              <a:t>Shooting</a:t>
            </a:r>
            <a:endParaRPr lang="en-US" sz="3600" b="1" dirty="0">
              <a:solidFill>
                <a:srgbClr val="660066"/>
              </a:solidFill>
              <a:latin typeface="Arial" charset="0"/>
              <a:ea typeface="+mn-ea"/>
              <a:cs typeface="+mn-cs"/>
            </a:endParaRPr>
          </a:p>
        </p:txBody>
      </p:sp>
      <p:sp>
        <p:nvSpPr>
          <p:cNvPr id="62467" name="Rectangle 3"/>
          <p:cNvSpPr>
            <a:spLocks noGrp="1" noChangeArrowheads="1"/>
          </p:cNvSpPr>
          <p:nvPr>
            <p:ph type="body" idx="1"/>
          </p:nvPr>
        </p:nvSpPr>
        <p:spPr>
          <a:xfrm>
            <a:off x="914400" y="1617681"/>
            <a:ext cx="7315200" cy="4525963"/>
          </a:xfrm>
        </p:spPr>
        <p:txBody>
          <a:bodyPr>
            <a:normAutofit fontScale="85000" lnSpcReduction="20000"/>
          </a:bodyPr>
          <a:lstStyle/>
          <a:p>
            <a:pPr rtl="0">
              <a:spcBef>
                <a:spcPct val="0"/>
              </a:spcBef>
              <a:spcAft>
                <a:spcPts val="600"/>
              </a:spcAft>
            </a:pPr>
            <a:r>
              <a:rPr lang="en-US" sz="2400" b="1" dirty="0" smtClean="0"/>
              <a:t> SH2 A =	Sitting competitors with one non-					functional upper limb or severe 					problems with both upper limbs 					and have normal trunk function. 					May stand if they choose.</a:t>
            </a:r>
          </a:p>
          <a:p>
            <a:pPr rtl="0">
              <a:spcBef>
                <a:spcPct val="0"/>
              </a:spcBef>
              <a:spcAft>
                <a:spcPts val="600"/>
              </a:spcAft>
            </a:pPr>
            <a:r>
              <a:rPr lang="en-US" sz="2400" b="1" dirty="0" smtClean="0"/>
              <a:t>SH2 B = 	Sitting competitors with non-</a:t>
            </a:r>
            <a:br>
              <a:rPr lang="en-US" sz="2400" b="1" dirty="0" smtClean="0"/>
            </a:br>
            <a:r>
              <a:rPr lang="en-US" sz="2400" b="1" dirty="0" smtClean="0"/>
              <a:t>				functional/severe lower limbs. 						Good pelvic control. Low backrest.</a:t>
            </a:r>
          </a:p>
          <a:p>
            <a:pPr rtl="0">
              <a:spcBef>
                <a:spcPct val="0"/>
              </a:spcBef>
              <a:spcAft>
                <a:spcPts val="600"/>
              </a:spcAft>
            </a:pPr>
            <a:r>
              <a:rPr lang="en-US" sz="2400" b="1" dirty="0" smtClean="0"/>
              <a:t>SH2 C = 	Sitting competitors with non-		</a:t>
            </a:r>
            <a:br>
              <a:rPr lang="en-US" sz="2400" b="1" dirty="0" smtClean="0"/>
            </a:br>
            <a:r>
              <a:rPr lang="en-US" sz="2400" b="1" dirty="0" smtClean="0"/>
              <a:t>				functional/severe lower limbs. 						Fair/no trunk control. High</a:t>
            </a:r>
            <a:br>
              <a:rPr lang="en-US" sz="2400" b="1" dirty="0" smtClean="0"/>
            </a:br>
            <a:r>
              <a:rPr lang="en-US" sz="2400" b="1" dirty="0" smtClean="0"/>
              <a:t>				backrest.</a:t>
            </a:r>
          </a:p>
          <a:p>
            <a:pPr rtl="0">
              <a:lnSpc>
                <a:spcPct val="80000"/>
              </a:lnSpc>
              <a:buFont typeface="Wingdings" pitchFamily="2" charset="2"/>
              <a:buNone/>
            </a:pPr>
            <a:r>
              <a:rPr lang="en-US" sz="2800" b="1" dirty="0" smtClean="0"/>
              <a:t> </a:t>
            </a:r>
          </a:p>
        </p:txBody>
      </p:sp>
      <p:sp>
        <p:nvSpPr>
          <p:cNvPr id="2" name="Slide Number Placeholder 1"/>
          <p:cNvSpPr>
            <a:spLocks noGrp="1"/>
          </p:cNvSpPr>
          <p:nvPr>
            <p:ph type="sldNum" sz="quarter" idx="12"/>
          </p:nvPr>
        </p:nvSpPr>
        <p:spPr/>
        <p:txBody>
          <a:bodyPr>
            <a:normAutofit fontScale="85000" lnSpcReduction="20000"/>
          </a:bodyPr>
          <a:lstStyle/>
          <a:p>
            <a:pPr>
              <a:defRPr/>
            </a:pPr>
            <a:fld id="{9286732F-AC6C-4E08-92E6-E80AB9E5A10A}" type="slidenum">
              <a:rPr lang="en-US" smtClean="0"/>
              <a:pPr>
                <a:defRPr/>
              </a:pPr>
              <a:t>310</a:t>
            </a:fld>
            <a:endParaRPr lang="en-US" dirty="0"/>
          </a:p>
        </p:txBody>
      </p:sp>
    </p:spTree>
  </p:cSld>
  <p:clrMapOvr>
    <a:masterClrMapping/>
  </p:clrMapOvr>
  <p:transition/>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rrowheads="1"/>
          </p:cNvSpPr>
          <p:nvPr>
            <p:ph type="title"/>
          </p:nvPr>
        </p:nvSpPr>
        <p:spPr>
          <a:xfrm>
            <a:off x="1143000" y="274638"/>
            <a:ext cx="6858000" cy="1143000"/>
          </a:xfrm>
        </p:spPr>
        <p:txBody>
          <a:bodyPr/>
          <a:lstStyle/>
          <a:p>
            <a:pPr>
              <a:defRPr/>
            </a:pPr>
            <a:r>
              <a:rPr lang="en-US" sz="3600" b="1" dirty="0">
                <a:solidFill>
                  <a:srgbClr val="660066"/>
                </a:solidFill>
                <a:latin typeface="Arial" charset="0"/>
                <a:ea typeface="+mn-ea"/>
                <a:cs typeface="+mn-cs"/>
              </a:rPr>
              <a:t>Swimming</a:t>
            </a:r>
          </a:p>
        </p:txBody>
      </p:sp>
      <p:pic>
        <p:nvPicPr>
          <p:cNvPr id="68611" name="Picture 4" descr="classif pix swimming"/>
          <p:cNvPicPr>
            <a:picLocks noChangeAspect="1" noChangeArrowheads="1"/>
          </p:cNvPicPr>
          <p:nvPr/>
        </p:nvPicPr>
        <p:blipFill>
          <a:blip r:embed="rId2"/>
          <a:srcRect/>
          <a:stretch>
            <a:fillRect/>
          </a:stretch>
        </p:blipFill>
        <p:spPr bwMode="auto">
          <a:xfrm>
            <a:off x="1651000" y="1651000"/>
            <a:ext cx="5842000" cy="35560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normAutofit fontScale="85000" lnSpcReduction="20000"/>
          </a:bodyPr>
          <a:lstStyle/>
          <a:p>
            <a:pPr>
              <a:defRPr/>
            </a:pPr>
            <a:fld id="{88D69E95-3CED-48F7-B329-EF834D02F873}" type="slidenum">
              <a:rPr lang="en-US" smtClean="0"/>
              <a:pPr>
                <a:defRPr/>
              </a:pPr>
              <a:t>311</a:t>
            </a:fld>
            <a:endParaRPr lang="en-US" dirty="0"/>
          </a:p>
        </p:txBody>
      </p:sp>
    </p:spTree>
  </p:cSld>
  <p:clrMapOvr>
    <a:masterClrMapping/>
  </p:clrMapOvr>
  <p:transition/>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rrowheads="1"/>
          </p:cNvSpPr>
          <p:nvPr>
            <p:ph type="title"/>
          </p:nvPr>
        </p:nvSpPr>
        <p:spPr>
          <a:xfrm>
            <a:off x="1143000" y="274638"/>
            <a:ext cx="6858000" cy="1143000"/>
          </a:xfrm>
        </p:spPr>
        <p:txBody>
          <a:bodyPr/>
          <a:lstStyle/>
          <a:p>
            <a:pPr>
              <a:defRPr/>
            </a:pPr>
            <a:r>
              <a:rPr lang="en-US" sz="3600" b="1" dirty="0">
                <a:solidFill>
                  <a:srgbClr val="660066"/>
                </a:solidFill>
                <a:latin typeface="Arial" charset="0"/>
                <a:ea typeface="+mn-ea"/>
                <a:cs typeface="+mn-cs"/>
              </a:rPr>
              <a:t>Swimming</a:t>
            </a:r>
          </a:p>
        </p:txBody>
      </p:sp>
      <p:sp>
        <p:nvSpPr>
          <p:cNvPr id="69635" name="Rectangle 3"/>
          <p:cNvSpPr>
            <a:spLocks noGrp="1" noChangeArrowheads="1"/>
          </p:cNvSpPr>
          <p:nvPr>
            <p:ph type="body" idx="1"/>
          </p:nvPr>
        </p:nvSpPr>
        <p:spPr>
          <a:xfrm>
            <a:off x="914400" y="1600200"/>
            <a:ext cx="7315200" cy="4525963"/>
          </a:xfrm>
        </p:spPr>
        <p:txBody>
          <a:bodyPr/>
          <a:lstStyle/>
          <a:p>
            <a:pPr rtl="0">
              <a:spcBef>
                <a:spcPct val="0"/>
              </a:spcBef>
            </a:pPr>
            <a:r>
              <a:rPr lang="en-US" sz="2800" b="1" dirty="0" smtClean="0"/>
              <a:t>Swimming classification allows for all disabilities that meet their minimum criteria</a:t>
            </a:r>
          </a:p>
          <a:p>
            <a:pPr lvl="1" rtl="0"/>
            <a:r>
              <a:rPr lang="en-US" sz="2000" b="1" dirty="0" smtClean="0"/>
              <a:t>Classes 1-10 are allocated to swimmers with a physical disability.</a:t>
            </a:r>
          </a:p>
          <a:p>
            <a:pPr lvl="1" rtl="0"/>
            <a:r>
              <a:rPr lang="en-US" sz="2000" b="1" dirty="0" smtClean="0"/>
              <a:t>Classes 11-13 are allocated to swimmers with a visual disability.</a:t>
            </a:r>
          </a:p>
          <a:p>
            <a:pPr lvl="1" rtl="0"/>
            <a:r>
              <a:rPr lang="en-US" sz="2000" b="1" dirty="0" smtClean="0"/>
              <a:t>Class 14 is allocated to swimmers with an intellectual disability.</a:t>
            </a:r>
          </a:p>
        </p:txBody>
      </p:sp>
      <p:sp>
        <p:nvSpPr>
          <p:cNvPr id="2" name="Slide Number Placeholder 1"/>
          <p:cNvSpPr>
            <a:spLocks noGrp="1"/>
          </p:cNvSpPr>
          <p:nvPr>
            <p:ph type="sldNum" sz="quarter" idx="12"/>
          </p:nvPr>
        </p:nvSpPr>
        <p:spPr/>
        <p:txBody>
          <a:bodyPr>
            <a:normAutofit fontScale="85000" lnSpcReduction="20000"/>
          </a:bodyPr>
          <a:lstStyle/>
          <a:p>
            <a:pPr>
              <a:defRPr/>
            </a:pPr>
            <a:fld id="{052F0D5E-FF81-48AE-83E0-ADAB6D0DBF1A}" type="slidenum">
              <a:rPr lang="en-US" smtClean="0"/>
              <a:pPr>
                <a:defRPr/>
              </a:pPr>
              <a:t>312</a:t>
            </a:fld>
            <a:endParaRPr lang="en-US" dirty="0"/>
          </a:p>
        </p:txBody>
      </p:sp>
    </p:spTree>
  </p:cSld>
  <p:clrMapOvr>
    <a:masterClrMapping/>
  </p:clrMapOvr>
  <p:transition/>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rrowheads="1"/>
          </p:cNvSpPr>
          <p:nvPr>
            <p:ph type="title"/>
          </p:nvPr>
        </p:nvSpPr>
        <p:spPr>
          <a:xfrm>
            <a:off x="1181100" y="274638"/>
            <a:ext cx="6781800" cy="1143000"/>
          </a:xfrm>
        </p:spPr>
        <p:txBody>
          <a:bodyPr/>
          <a:lstStyle/>
          <a:p>
            <a:pPr>
              <a:defRPr/>
            </a:pPr>
            <a:r>
              <a:rPr lang="en-US" sz="3600" b="1" dirty="0" smtClean="0">
                <a:solidFill>
                  <a:srgbClr val="660066"/>
                </a:solidFill>
                <a:latin typeface="Arial" charset="0"/>
                <a:ea typeface="+mn-ea"/>
                <a:cs typeface="+mn-cs"/>
              </a:rPr>
              <a:t>Swimming</a:t>
            </a:r>
            <a:endParaRPr lang="en-US" sz="3600" b="1" dirty="0">
              <a:solidFill>
                <a:srgbClr val="660066"/>
              </a:solidFill>
              <a:latin typeface="Arial" charset="0"/>
              <a:ea typeface="+mn-ea"/>
              <a:cs typeface="+mn-cs"/>
            </a:endParaRPr>
          </a:p>
        </p:txBody>
      </p:sp>
      <p:sp>
        <p:nvSpPr>
          <p:cNvPr id="70659" name="Rectangle 3"/>
          <p:cNvSpPr>
            <a:spLocks noGrp="1" noChangeArrowheads="1"/>
          </p:cNvSpPr>
          <p:nvPr>
            <p:ph type="body" idx="1"/>
          </p:nvPr>
        </p:nvSpPr>
        <p:spPr>
          <a:xfrm>
            <a:off x="914400" y="1600200"/>
            <a:ext cx="7315200" cy="4525963"/>
          </a:xfrm>
        </p:spPr>
        <p:txBody>
          <a:bodyPr/>
          <a:lstStyle/>
          <a:p>
            <a:pPr rtl="0"/>
            <a:r>
              <a:rPr lang="en-US" b="1" dirty="0" smtClean="0"/>
              <a:t>The prefix S is for the class allocated for Freestyle, Backstroke and Butterfly.</a:t>
            </a:r>
          </a:p>
          <a:p>
            <a:pPr rtl="0"/>
            <a:r>
              <a:rPr lang="en-US" b="1" dirty="0" smtClean="0"/>
              <a:t>The prefix SB is for the class allocated for Breaststroke.</a:t>
            </a:r>
          </a:p>
          <a:p>
            <a:pPr rtl="0"/>
            <a:r>
              <a:rPr lang="en-US" b="1" dirty="0" smtClean="0"/>
              <a:t>The Prefix SM is for the class allocated for Individual Medley.</a:t>
            </a:r>
          </a:p>
          <a:p>
            <a:pPr rtl="0"/>
            <a:endParaRPr lang="en-US" b="1" dirty="0" smtClean="0"/>
          </a:p>
        </p:txBody>
      </p:sp>
      <p:sp>
        <p:nvSpPr>
          <p:cNvPr id="2" name="Slide Number Placeholder 1"/>
          <p:cNvSpPr>
            <a:spLocks noGrp="1"/>
          </p:cNvSpPr>
          <p:nvPr>
            <p:ph type="sldNum" sz="quarter" idx="12"/>
          </p:nvPr>
        </p:nvSpPr>
        <p:spPr/>
        <p:txBody>
          <a:bodyPr>
            <a:normAutofit fontScale="85000" lnSpcReduction="20000"/>
          </a:bodyPr>
          <a:lstStyle/>
          <a:p>
            <a:pPr>
              <a:defRPr/>
            </a:pPr>
            <a:fld id="{F31C4A6A-9095-4641-A5CD-23DF1FFDDE0B}" type="slidenum">
              <a:rPr lang="en-US" smtClean="0"/>
              <a:pPr>
                <a:defRPr/>
              </a:pPr>
              <a:t>313</a:t>
            </a:fld>
            <a:endParaRPr lang="en-US" dirty="0"/>
          </a:p>
        </p:txBody>
      </p:sp>
    </p:spTree>
  </p:cSld>
  <p:clrMapOvr>
    <a:masterClrMapping/>
  </p:clrMapOvr>
  <p:transition/>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rrowheads="1"/>
          </p:cNvSpPr>
          <p:nvPr>
            <p:ph type="title"/>
          </p:nvPr>
        </p:nvSpPr>
        <p:spPr>
          <a:xfrm>
            <a:off x="1143000" y="274638"/>
            <a:ext cx="6858000" cy="1143000"/>
          </a:xfrm>
        </p:spPr>
        <p:txBody>
          <a:bodyPr/>
          <a:lstStyle/>
          <a:p>
            <a:pPr>
              <a:defRPr/>
            </a:pPr>
            <a:r>
              <a:rPr lang="en-US" sz="3600" b="1" dirty="0" smtClean="0">
                <a:solidFill>
                  <a:srgbClr val="660066"/>
                </a:solidFill>
                <a:latin typeface="Arial" charset="0"/>
                <a:ea typeface="+mn-ea"/>
                <a:cs typeface="+mn-cs"/>
              </a:rPr>
              <a:t>Swimming</a:t>
            </a:r>
            <a:endParaRPr lang="en-US" sz="3600" b="1" dirty="0">
              <a:solidFill>
                <a:srgbClr val="660066"/>
              </a:solidFill>
              <a:latin typeface="Arial" charset="0"/>
              <a:ea typeface="+mn-ea"/>
              <a:cs typeface="+mn-cs"/>
            </a:endParaRPr>
          </a:p>
        </p:txBody>
      </p:sp>
      <p:sp>
        <p:nvSpPr>
          <p:cNvPr id="71683" name="Rectangle 3"/>
          <p:cNvSpPr>
            <a:spLocks noGrp="1" noChangeArrowheads="1"/>
          </p:cNvSpPr>
          <p:nvPr>
            <p:ph type="body" idx="1"/>
          </p:nvPr>
        </p:nvSpPr>
        <p:spPr>
          <a:xfrm>
            <a:off x="914400" y="1600200"/>
            <a:ext cx="7315200" cy="4525963"/>
          </a:xfrm>
        </p:spPr>
        <p:txBody>
          <a:bodyPr/>
          <a:lstStyle/>
          <a:p>
            <a:pPr rtl="0"/>
            <a:r>
              <a:rPr lang="en-US" b="1" dirty="0" smtClean="0"/>
              <a:t>The range of classes is from the swimmers with least ability for the stroke (severe disability) (S1, SB1, SM1) to those with the most physical ability (minimum disability) (S10, SB9, SM10).</a:t>
            </a:r>
          </a:p>
        </p:txBody>
      </p:sp>
      <p:sp>
        <p:nvSpPr>
          <p:cNvPr id="2" name="Slide Number Placeholder 1"/>
          <p:cNvSpPr>
            <a:spLocks noGrp="1"/>
          </p:cNvSpPr>
          <p:nvPr>
            <p:ph type="sldNum" sz="quarter" idx="12"/>
          </p:nvPr>
        </p:nvSpPr>
        <p:spPr/>
        <p:txBody>
          <a:bodyPr>
            <a:normAutofit fontScale="85000" lnSpcReduction="20000"/>
          </a:bodyPr>
          <a:lstStyle/>
          <a:p>
            <a:pPr>
              <a:defRPr/>
            </a:pPr>
            <a:fld id="{0019B9A6-45BE-4A8A-9C30-4A14E053E8CC}" type="slidenum">
              <a:rPr lang="en-US" smtClean="0"/>
              <a:pPr>
                <a:defRPr/>
              </a:pPr>
              <a:t>314</a:t>
            </a:fld>
            <a:endParaRPr lang="en-US" dirty="0"/>
          </a:p>
        </p:txBody>
      </p:sp>
    </p:spTree>
  </p:cSld>
  <p:clrMapOvr>
    <a:masterClrMapping/>
  </p:clrMapOvr>
  <p:transition/>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rrowheads="1"/>
          </p:cNvSpPr>
          <p:nvPr>
            <p:ph type="title" idx="4294967295"/>
          </p:nvPr>
        </p:nvSpPr>
        <p:spPr>
          <a:xfrm>
            <a:off x="1409700" y="274638"/>
            <a:ext cx="6324600" cy="1143000"/>
          </a:xfrm>
        </p:spPr>
        <p:txBody>
          <a:bodyPr/>
          <a:lstStyle/>
          <a:p>
            <a:pPr>
              <a:defRPr/>
            </a:pPr>
            <a:r>
              <a:rPr lang="en-US" sz="3600" b="1" dirty="0">
                <a:solidFill>
                  <a:srgbClr val="660066"/>
                </a:solidFill>
                <a:latin typeface="Arial" charset="0"/>
                <a:ea typeface="+mn-ea"/>
                <a:cs typeface="+mn-cs"/>
              </a:rPr>
              <a:t>Table Tennis</a:t>
            </a:r>
          </a:p>
        </p:txBody>
      </p:sp>
      <p:pic>
        <p:nvPicPr>
          <p:cNvPr id="72707" name="Picture 4" descr="classification pix table tennis"/>
          <p:cNvPicPr>
            <a:picLocks noChangeAspect="1" noChangeArrowheads="1"/>
          </p:cNvPicPr>
          <p:nvPr/>
        </p:nvPicPr>
        <p:blipFill>
          <a:blip r:embed="rId2"/>
          <a:srcRect/>
          <a:stretch>
            <a:fillRect/>
          </a:stretch>
        </p:blipFill>
        <p:spPr bwMode="auto">
          <a:xfrm>
            <a:off x="3319463" y="1524000"/>
            <a:ext cx="2505075" cy="38862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pPr>
              <a:defRPr/>
            </a:pPr>
            <a:fld id="{128F57E2-9B74-488C-930A-E9AEB24599CB}" type="slidenum">
              <a:rPr lang="en-US" smtClean="0"/>
              <a:pPr>
                <a:defRPr/>
              </a:pPr>
              <a:t>315</a:t>
            </a:fld>
            <a:endParaRPr lang="en-US" dirty="0"/>
          </a:p>
        </p:txBody>
      </p:sp>
    </p:spTree>
  </p:cSld>
  <p:clrMapOvr>
    <a:masterClrMapping/>
  </p:clrMapOvr>
  <p:transition/>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rrowheads="1"/>
          </p:cNvSpPr>
          <p:nvPr>
            <p:ph type="title"/>
          </p:nvPr>
        </p:nvSpPr>
        <p:spPr>
          <a:xfrm>
            <a:off x="1181100" y="274638"/>
            <a:ext cx="6781800" cy="1143000"/>
          </a:xfrm>
        </p:spPr>
        <p:txBody>
          <a:bodyPr/>
          <a:lstStyle/>
          <a:p>
            <a:pPr>
              <a:defRPr/>
            </a:pPr>
            <a:r>
              <a:rPr lang="en-US" sz="3600" b="1" dirty="0">
                <a:solidFill>
                  <a:srgbClr val="660066"/>
                </a:solidFill>
                <a:latin typeface="Arial" charset="0"/>
                <a:ea typeface="+mn-ea"/>
                <a:cs typeface="+mn-cs"/>
              </a:rPr>
              <a:t>Table Tennis</a:t>
            </a:r>
          </a:p>
        </p:txBody>
      </p:sp>
      <p:sp>
        <p:nvSpPr>
          <p:cNvPr id="73731" name="Rectangle 3"/>
          <p:cNvSpPr>
            <a:spLocks noGrp="1" noChangeArrowheads="1"/>
          </p:cNvSpPr>
          <p:nvPr>
            <p:ph type="body" idx="1"/>
          </p:nvPr>
        </p:nvSpPr>
        <p:spPr>
          <a:xfrm>
            <a:off x="914400" y="1371600"/>
            <a:ext cx="7315200" cy="4525963"/>
          </a:xfrm>
        </p:spPr>
        <p:txBody>
          <a:bodyPr>
            <a:normAutofit lnSpcReduction="10000"/>
          </a:bodyPr>
          <a:lstStyle/>
          <a:p>
            <a:pPr rtl="0">
              <a:lnSpc>
                <a:spcPct val="90000"/>
              </a:lnSpc>
              <a:buFont typeface="Wingdings" pitchFamily="2" charset="2"/>
              <a:buNone/>
            </a:pPr>
            <a:r>
              <a:rPr lang="en-US" sz="2800" b="1" dirty="0" smtClean="0"/>
              <a:t>Classification is composed of: </a:t>
            </a:r>
          </a:p>
          <a:p>
            <a:pPr rtl="0">
              <a:lnSpc>
                <a:spcPct val="90000"/>
              </a:lnSpc>
            </a:pPr>
            <a:r>
              <a:rPr lang="en-US" sz="2400" b="1" dirty="0" smtClean="0"/>
              <a:t>10 functional classification classes and 1 class for Intellectually Disabled.</a:t>
            </a:r>
          </a:p>
          <a:p>
            <a:pPr rtl="0">
              <a:lnSpc>
                <a:spcPct val="90000"/>
              </a:lnSpc>
            </a:pPr>
            <a:r>
              <a:rPr lang="en-US" sz="2400" b="1" dirty="0" smtClean="0"/>
              <a:t>Separated into different classes based on mobility and function</a:t>
            </a:r>
          </a:p>
          <a:p>
            <a:pPr rtl="0">
              <a:lnSpc>
                <a:spcPct val="90000"/>
              </a:lnSpc>
            </a:pPr>
            <a:r>
              <a:rPr lang="en-US" sz="2400" b="1" dirty="0" smtClean="0"/>
              <a:t>Classes 1-5 for athletes in wheelchairs</a:t>
            </a:r>
          </a:p>
          <a:p>
            <a:pPr lvl="1" rtl="0">
              <a:lnSpc>
                <a:spcPct val="90000"/>
              </a:lnSpc>
            </a:pPr>
            <a:r>
              <a:rPr lang="en-US" sz="2000" b="1" dirty="0" smtClean="0"/>
              <a:t>Class 1 most physically disabled</a:t>
            </a:r>
          </a:p>
          <a:p>
            <a:pPr lvl="1" rtl="0">
              <a:lnSpc>
                <a:spcPct val="90000"/>
              </a:lnSpc>
            </a:pPr>
            <a:r>
              <a:rPr lang="en-US" sz="2000" b="1" dirty="0" smtClean="0"/>
              <a:t>Class 5 least physically disabled</a:t>
            </a:r>
          </a:p>
          <a:p>
            <a:pPr rtl="0">
              <a:lnSpc>
                <a:spcPct val="90000"/>
              </a:lnSpc>
            </a:pPr>
            <a:r>
              <a:rPr lang="en-US" sz="2400" b="1" dirty="0" smtClean="0"/>
              <a:t>Class 6-10 for standing athletes.</a:t>
            </a:r>
          </a:p>
          <a:p>
            <a:pPr lvl="1" rtl="0">
              <a:lnSpc>
                <a:spcPct val="90000"/>
              </a:lnSpc>
            </a:pPr>
            <a:r>
              <a:rPr lang="en-US" sz="2000" b="1" dirty="0" smtClean="0"/>
              <a:t>Class 6 most physically disabled</a:t>
            </a:r>
          </a:p>
          <a:p>
            <a:pPr lvl="1" rtl="0">
              <a:lnSpc>
                <a:spcPct val="90000"/>
              </a:lnSpc>
            </a:pPr>
            <a:r>
              <a:rPr lang="en-US" sz="2000" b="1" dirty="0" smtClean="0"/>
              <a:t>Class 10 least physically disabled.</a:t>
            </a:r>
          </a:p>
          <a:p>
            <a:pPr rtl="0">
              <a:lnSpc>
                <a:spcPct val="90000"/>
              </a:lnSpc>
            </a:pPr>
            <a:r>
              <a:rPr lang="en-US" sz="2400" b="1" dirty="0" smtClean="0"/>
              <a:t>Class 11 is for Intellectually disabled</a:t>
            </a:r>
          </a:p>
          <a:p>
            <a:pPr lvl="1" rtl="0">
              <a:lnSpc>
                <a:spcPct val="90000"/>
              </a:lnSpc>
              <a:buFont typeface="Wingdings" pitchFamily="2" charset="2"/>
              <a:buNone/>
            </a:pPr>
            <a:endParaRPr lang="en-US" sz="2000" b="1" dirty="0" smtClean="0"/>
          </a:p>
          <a:p>
            <a:pPr rtl="0">
              <a:lnSpc>
                <a:spcPct val="90000"/>
              </a:lnSpc>
              <a:buFontTx/>
              <a:buChar char="-"/>
            </a:pPr>
            <a:endParaRPr lang="en-US" sz="2400" b="1" dirty="0" smtClean="0"/>
          </a:p>
        </p:txBody>
      </p:sp>
      <p:sp>
        <p:nvSpPr>
          <p:cNvPr id="2" name="Slide Number Placeholder 1"/>
          <p:cNvSpPr>
            <a:spLocks noGrp="1"/>
          </p:cNvSpPr>
          <p:nvPr>
            <p:ph type="sldNum" sz="quarter" idx="12"/>
          </p:nvPr>
        </p:nvSpPr>
        <p:spPr/>
        <p:txBody>
          <a:bodyPr>
            <a:normAutofit fontScale="85000" lnSpcReduction="20000"/>
          </a:bodyPr>
          <a:lstStyle/>
          <a:p>
            <a:pPr>
              <a:defRPr/>
            </a:pPr>
            <a:fld id="{EB0C538A-0F8A-4791-A068-2B32B23B8FB5}" type="slidenum">
              <a:rPr lang="en-US" smtClean="0"/>
              <a:pPr>
                <a:defRPr/>
              </a:pPr>
              <a:t>316</a:t>
            </a:fld>
            <a:endParaRPr lang="en-US" dirty="0"/>
          </a:p>
        </p:txBody>
      </p:sp>
    </p:spTree>
  </p:cSld>
  <p:clrMapOvr>
    <a:masterClrMapping/>
  </p:clrMapOvr>
  <p:transition/>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rrowheads="1"/>
          </p:cNvSpPr>
          <p:nvPr>
            <p:ph type="title"/>
          </p:nvPr>
        </p:nvSpPr>
        <p:spPr>
          <a:xfrm>
            <a:off x="1143000" y="274638"/>
            <a:ext cx="6858000" cy="1143000"/>
          </a:xfrm>
        </p:spPr>
        <p:txBody>
          <a:bodyPr/>
          <a:lstStyle/>
          <a:p>
            <a:pPr>
              <a:defRPr/>
            </a:pPr>
            <a:r>
              <a:rPr lang="en-US" sz="3600" b="1" dirty="0">
                <a:solidFill>
                  <a:srgbClr val="660066"/>
                </a:solidFill>
                <a:latin typeface="Arial" charset="0"/>
                <a:ea typeface="+mn-ea"/>
                <a:cs typeface="+mn-cs"/>
              </a:rPr>
              <a:t>Sitting Volleyball</a:t>
            </a:r>
          </a:p>
        </p:txBody>
      </p:sp>
      <p:pic>
        <p:nvPicPr>
          <p:cNvPr id="74755" name="Picture 4" descr="classif pix sitting vollyball2"/>
          <p:cNvPicPr>
            <a:picLocks noChangeAspect="1" noChangeArrowheads="1"/>
          </p:cNvPicPr>
          <p:nvPr/>
        </p:nvPicPr>
        <p:blipFill>
          <a:blip r:embed="rId2"/>
          <a:srcRect/>
          <a:stretch>
            <a:fillRect/>
          </a:stretch>
        </p:blipFill>
        <p:spPr bwMode="auto">
          <a:xfrm>
            <a:off x="2247900" y="1828800"/>
            <a:ext cx="4648200" cy="3457575"/>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normAutofit fontScale="85000" lnSpcReduction="20000"/>
          </a:bodyPr>
          <a:lstStyle/>
          <a:p>
            <a:pPr>
              <a:defRPr/>
            </a:pPr>
            <a:fld id="{579DCAE1-BE3A-4D7D-8382-E48F683428BD}" type="slidenum">
              <a:rPr lang="en-US" smtClean="0"/>
              <a:pPr>
                <a:defRPr/>
              </a:pPr>
              <a:t>317</a:t>
            </a:fld>
            <a:endParaRPr lang="en-US" dirty="0"/>
          </a:p>
        </p:txBody>
      </p:sp>
    </p:spTree>
  </p:cSld>
  <p:clrMapOvr>
    <a:masterClrMapping/>
  </p:clrMapOvr>
  <p:transition/>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rrowheads="1"/>
          </p:cNvSpPr>
          <p:nvPr>
            <p:ph type="title"/>
          </p:nvPr>
        </p:nvSpPr>
        <p:spPr>
          <a:xfrm>
            <a:off x="1181100" y="274638"/>
            <a:ext cx="6781800" cy="1143000"/>
          </a:xfrm>
        </p:spPr>
        <p:txBody>
          <a:bodyPr/>
          <a:lstStyle/>
          <a:p>
            <a:pPr>
              <a:defRPr/>
            </a:pPr>
            <a:r>
              <a:rPr lang="en-US" sz="3600" b="1" dirty="0">
                <a:solidFill>
                  <a:srgbClr val="660066"/>
                </a:solidFill>
                <a:latin typeface="Arial" charset="0"/>
                <a:ea typeface="+mn-ea"/>
                <a:cs typeface="+mn-cs"/>
              </a:rPr>
              <a:t>Sitting Volleyball </a:t>
            </a:r>
          </a:p>
        </p:txBody>
      </p:sp>
      <p:sp>
        <p:nvSpPr>
          <p:cNvPr id="75779" name="Rectangle 3"/>
          <p:cNvSpPr>
            <a:spLocks noGrp="1" noChangeArrowheads="1"/>
          </p:cNvSpPr>
          <p:nvPr>
            <p:ph type="body" idx="1"/>
          </p:nvPr>
        </p:nvSpPr>
        <p:spPr>
          <a:xfrm>
            <a:off x="914400" y="1600200"/>
            <a:ext cx="7315200" cy="4525963"/>
          </a:xfrm>
        </p:spPr>
        <p:txBody>
          <a:bodyPr/>
          <a:lstStyle/>
          <a:p>
            <a:pPr rtl="0">
              <a:lnSpc>
                <a:spcPct val="90000"/>
              </a:lnSpc>
            </a:pPr>
            <a:r>
              <a:rPr lang="en-US" sz="2800" b="1" dirty="0" smtClean="0"/>
              <a:t>Played by Amputees and Les </a:t>
            </a:r>
            <a:r>
              <a:rPr lang="en-US" sz="2800" b="1" dirty="0" err="1" smtClean="0"/>
              <a:t>Autres</a:t>
            </a:r>
            <a:r>
              <a:rPr lang="en-US" sz="2800" b="1" dirty="0" smtClean="0"/>
              <a:t> athletes.</a:t>
            </a:r>
          </a:p>
          <a:p>
            <a:pPr lvl="1" rtl="0">
              <a:lnSpc>
                <a:spcPct val="90000"/>
              </a:lnSpc>
            </a:pPr>
            <a:r>
              <a:rPr lang="en-US" sz="2000" b="1" dirty="0" smtClean="0"/>
              <a:t>Must meet minimum disability criteria.</a:t>
            </a:r>
          </a:p>
          <a:p>
            <a:pPr lvl="2" rtl="0">
              <a:lnSpc>
                <a:spcPct val="90000"/>
              </a:lnSpc>
            </a:pPr>
            <a:r>
              <a:rPr lang="en-US" sz="2000" b="1" dirty="0" smtClean="0"/>
              <a:t>Example: finger amputation, shortening of 1 arm/leg to a certain percentage, fusion of ankle or wrist.</a:t>
            </a:r>
          </a:p>
          <a:p>
            <a:pPr lvl="1" rtl="0">
              <a:lnSpc>
                <a:spcPct val="90000"/>
              </a:lnSpc>
            </a:pPr>
            <a:r>
              <a:rPr lang="en-US" sz="2000" b="1" dirty="0" smtClean="0"/>
              <a:t>Can only have one minimum disability player on the court at any one time.</a:t>
            </a:r>
          </a:p>
          <a:p>
            <a:pPr lvl="1" rtl="0">
              <a:lnSpc>
                <a:spcPct val="90000"/>
              </a:lnSpc>
            </a:pPr>
            <a:r>
              <a:rPr lang="en-US" sz="2000" b="1" dirty="0" smtClean="0"/>
              <a:t>The rest of the team must have a higher level of disability</a:t>
            </a:r>
          </a:p>
        </p:txBody>
      </p:sp>
      <p:sp>
        <p:nvSpPr>
          <p:cNvPr id="2" name="Slide Number Placeholder 1"/>
          <p:cNvSpPr>
            <a:spLocks noGrp="1"/>
          </p:cNvSpPr>
          <p:nvPr>
            <p:ph type="sldNum" sz="quarter" idx="12"/>
          </p:nvPr>
        </p:nvSpPr>
        <p:spPr/>
        <p:txBody>
          <a:bodyPr>
            <a:normAutofit fontScale="85000" lnSpcReduction="20000"/>
          </a:bodyPr>
          <a:lstStyle/>
          <a:p>
            <a:pPr>
              <a:defRPr/>
            </a:pPr>
            <a:fld id="{20DFBDA0-AE2C-4684-B040-76D484AEF788}" type="slidenum">
              <a:rPr lang="en-US" smtClean="0"/>
              <a:pPr>
                <a:defRPr/>
              </a:pPr>
              <a:t>318</a:t>
            </a:fld>
            <a:endParaRPr lang="en-US" dirty="0"/>
          </a:p>
        </p:txBody>
      </p:sp>
    </p:spTree>
  </p:cSld>
  <p:clrMapOvr>
    <a:masterClrMapping/>
  </p:clrMapOvr>
  <p:transition/>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82845" y="4554126"/>
            <a:ext cx="5634740" cy="419725"/>
          </a:xfrm>
        </p:spPr>
        <p:txBody>
          <a:bodyPr anchor="ctr">
            <a:noAutofit/>
          </a:bodyPr>
          <a:lstStyle/>
          <a:p>
            <a:pPr marL="0" indent="0" algn="r">
              <a:lnSpc>
                <a:spcPct val="100000"/>
              </a:lnSpc>
              <a:buNone/>
            </a:pPr>
            <a:r>
              <a:rPr lang="fa-IR" sz="3600" dirty="0" smtClean="0">
                <a:latin typeface="IRMomtaz" panose="02000506000000020002" pitchFamily="2" charset="-78"/>
                <a:cs typeface="IRMomtaz" panose="02000506000000020002" pitchFamily="2" charset="-78"/>
              </a:rPr>
              <a:t>*باورهاي ناصحيح در مورد كم تواني ذهني</a:t>
            </a:r>
          </a:p>
          <a:p>
            <a:pPr marL="0" indent="0" algn="r">
              <a:lnSpc>
                <a:spcPct val="150000"/>
              </a:lnSpc>
              <a:buNone/>
            </a:pPr>
            <a:r>
              <a:rPr lang="fa-IR" sz="3600" dirty="0" smtClean="0">
                <a:latin typeface="IRMomtaz" panose="02000506000000020002" pitchFamily="2" charset="-78"/>
                <a:cs typeface="IRMomtaz" panose="02000506000000020002" pitchFamily="2" charset="-78"/>
              </a:rPr>
              <a:t> </a:t>
            </a:r>
            <a:endParaRPr lang="en-US" sz="3600" dirty="0">
              <a:latin typeface="IRMomtaz" panose="02000506000000020002" pitchFamily="2" charset="-78"/>
              <a:cs typeface="IRMomtaz" panose="02000506000000020002" pitchFamily="2" charset="-78"/>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69430"/>
            <a:ext cx="3742389" cy="5988570"/>
          </a:xfrm>
          <a:prstGeom prst="rect">
            <a:avLst/>
          </a:prstGeom>
        </p:spPr>
      </p:pic>
      <p:sp>
        <p:nvSpPr>
          <p:cNvPr id="8" name="TextBox 7"/>
          <p:cNvSpPr txBox="1"/>
          <p:nvPr/>
        </p:nvSpPr>
        <p:spPr>
          <a:xfrm>
            <a:off x="6084011" y="704541"/>
            <a:ext cx="2629245" cy="646331"/>
          </a:xfrm>
          <a:prstGeom prst="rect">
            <a:avLst/>
          </a:prstGeom>
          <a:noFill/>
        </p:spPr>
        <p:txBody>
          <a:bodyPr wrap="none" rtlCol="0">
            <a:spAutoFit/>
          </a:bodyPr>
          <a:lstStyle/>
          <a:p>
            <a:pPr algn="r"/>
            <a:r>
              <a:rPr lang="fa-IR" sz="3600" dirty="0" smtClean="0">
                <a:latin typeface="IRMomtaz" panose="02000506000000020002" pitchFamily="2" charset="-78"/>
                <a:cs typeface="IRMomtaz" panose="02000506000000020002" pitchFamily="2" charset="-78"/>
              </a:rPr>
              <a:t>*تعریف کم توان ذهنی</a:t>
            </a:r>
            <a:endParaRPr lang="fa-IR" sz="3600" dirty="0">
              <a:latin typeface="IRMomtaz" panose="02000506000000020002" pitchFamily="2" charset="-78"/>
              <a:cs typeface="IRMomtaz" panose="02000506000000020002" pitchFamily="2" charset="-78"/>
            </a:endParaRPr>
          </a:p>
        </p:txBody>
      </p:sp>
      <p:sp>
        <p:nvSpPr>
          <p:cNvPr id="9" name="TextBox 8"/>
          <p:cNvSpPr txBox="1"/>
          <p:nvPr/>
        </p:nvSpPr>
        <p:spPr>
          <a:xfrm>
            <a:off x="4744385" y="2913125"/>
            <a:ext cx="4173200" cy="646331"/>
          </a:xfrm>
          <a:prstGeom prst="rect">
            <a:avLst/>
          </a:prstGeom>
          <a:noFill/>
        </p:spPr>
        <p:txBody>
          <a:bodyPr wrap="square" rtlCol="0">
            <a:spAutoFit/>
          </a:bodyPr>
          <a:lstStyle/>
          <a:p>
            <a:pPr algn="r"/>
            <a:r>
              <a:rPr lang="fa-IR" sz="3600" dirty="0" smtClean="0">
                <a:latin typeface="IRMomtaz" panose="02000506000000020002" pitchFamily="2" charset="-78"/>
                <a:cs typeface="IRMomtaz" panose="02000506000000020002" pitchFamily="2" charset="-78"/>
              </a:rPr>
              <a:t>*ویژگی های کم توانان ذهنی</a:t>
            </a:r>
          </a:p>
        </p:txBody>
      </p:sp>
      <p:sp>
        <p:nvSpPr>
          <p:cNvPr id="10" name="TextBox 9"/>
          <p:cNvSpPr txBox="1"/>
          <p:nvPr/>
        </p:nvSpPr>
        <p:spPr>
          <a:xfrm>
            <a:off x="4980480" y="1808833"/>
            <a:ext cx="3937105" cy="646331"/>
          </a:xfrm>
          <a:prstGeom prst="rect">
            <a:avLst/>
          </a:prstGeom>
          <a:noFill/>
        </p:spPr>
        <p:txBody>
          <a:bodyPr wrap="square" rtlCol="0">
            <a:spAutoFit/>
          </a:bodyPr>
          <a:lstStyle/>
          <a:p>
            <a:pPr algn="r"/>
            <a:r>
              <a:rPr lang="fa-IR" sz="3600" dirty="0" smtClean="0">
                <a:latin typeface="IRMomtaz" panose="02000506000000020002" pitchFamily="2" charset="-78"/>
                <a:cs typeface="IRMomtaz" panose="02000506000000020002" pitchFamily="2" charset="-78"/>
              </a:rPr>
              <a:t>*تقسیم بندی کم توانان ذهنی</a:t>
            </a:r>
            <a:endParaRPr lang="fa-IR" sz="3600" dirty="0">
              <a:latin typeface="IRMomtaz" panose="02000506000000020002" pitchFamily="2" charset="-78"/>
              <a:cs typeface="IRMomtaz" panose="02000506000000020002" pitchFamily="2" charset="-78"/>
            </a:endParaRPr>
          </a:p>
        </p:txBody>
      </p:sp>
    </p:spTree>
    <p:extLst>
      <p:ext uri="{BB962C8B-B14F-4D97-AF65-F5344CB8AC3E}">
        <p14:creationId xmlns:p14="http://schemas.microsoft.com/office/powerpoint/2010/main" val="7547603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fade">
                                      <p:cBhvr>
                                        <p:cTn id="28" dur="1000"/>
                                        <p:tgtEl>
                                          <p:spTgt spid="3">
                                            <p:txEl>
                                              <p:pRg st="0" end="0"/>
                                            </p:txEl>
                                          </p:spTgt>
                                        </p:tgtEl>
                                      </p:cBhvr>
                                    </p:animEffect>
                                    <p:anim calcmode="lin" valueType="num">
                                      <p:cBhvr>
                                        <p:cTn id="2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animEffect transition="in" filter="fade">
                                      <p:cBhvr>
                                        <p:cTn id="35" dur="1000"/>
                                        <p:tgtEl>
                                          <p:spTgt spid="3">
                                            <p:txEl>
                                              <p:pRg st="1" end="1"/>
                                            </p:txEl>
                                          </p:spTgt>
                                        </p:tgtEl>
                                      </p:cBhvr>
                                    </p:animEffect>
                                    <p:anim calcmode="lin" valueType="num">
                                      <p:cBhvr>
                                        <p:cTn id="3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9"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371600" y="1071546"/>
            <a:ext cx="7123113" cy="1673225"/>
          </a:xfrm>
        </p:spPr>
        <p:txBody>
          <a:bodyPr>
            <a:noAutofit/>
          </a:bodyPr>
          <a:lstStyle/>
          <a:p>
            <a:r>
              <a:rPr lang="fa-IR" sz="11500" dirty="0" smtClean="0">
                <a:solidFill>
                  <a:srgbClr val="FF0000"/>
                </a:solidFill>
              </a:rPr>
              <a:t>معلولان شنوایی</a:t>
            </a:r>
            <a:endParaRPr lang="en-US" sz="11500" dirty="0">
              <a:solidFill>
                <a:srgbClr val="FF0000"/>
              </a:solidFill>
            </a:endParaRPr>
          </a:p>
        </p:txBody>
      </p:sp>
      <p:pic>
        <p:nvPicPr>
          <p:cNvPr id="4098" name="Picture 2" descr="C:\Users\asus\Desktop\618684.jpg"/>
          <p:cNvPicPr>
            <a:picLocks noChangeAspect="1" noChangeArrowheads="1"/>
          </p:cNvPicPr>
          <p:nvPr/>
        </p:nvPicPr>
        <p:blipFill>
          <a:blip r:embed="rId2"/>
          <a:srcRect/>
          <a:stretch>
            <a:fillRect/>
          </a:stretch>
        </p:blipFill>
        <p:spPr bwMode="auto">
          <a:xfrm>
            <a:off x="1979712" y="2780928"/>
            <a:ext cx="5472608" cy="3651471"/>
          </a:xfrm>
          <a:prstGeom prst="rect">
            <a:avLst/>
          </a:prstGeom>
          <a:noFill/>
        </p:spPr>
      </p:pic>
    </p:spTree>
  </p:cSld>
  <p:clrMapOvr>
    <a:masterClrMapping/>
  </p:clrMapOvr>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536" y="1951613"/>
            <a:ext cx="8153711" cy="3909540"/>
          </a:xfrm>
        </p:spPr>
        <p:txBody>
          <a:bodyPr>
            <a:noAutofit/>
          </a:bodyPr>
          <a:lstStyle/>
          <a:p>
            <a:pPr algn="ctr">
              <a:lnSpc>
                <a:spcPct val="200000"/>
              </a:lnSpc>
            </a:pPr>
            <a:r>
              <a:rPr lang="fa-IR" sz="3200" dirty="0" smtClean="0">
                <a:latin typeface="IRMomtaz" panose="02000506000000020002" pitchFamily="2" charset="-78"/>
                <a:cs typeface="IRMomtaz" panose="02000506000000020002" pitchFamily="2" charset="-78"/>
              </a:rPr>
              <a:t> کم توان ذهنی به شرایطی اطلاق می شودکه درآن عملکردکلی ذهن به طورمشخصی پایین ترازحد متوسط است ودرعین حال دررفتارهای انطباقی کودک دردوره رشدتاخیرونارسایی دیده می شود</a:t>
            </a:r>
            <a:endParaRPr lang="en-US" sz="3200" dirty="0">
              <a:latin typeface="IRMomtaz" panose="02000506000000020002" pitchFamily="2" charset="-78"/>
              <a:cs typeface="IRMomtaz" panose="02000506000000020002" pitchFamily="2" charset="-78"/>
            </a:endParaRPr>
          </a:p>
        </p:txBody>
      </p:sp>
      <p:sp>
        <p:nvSpPr>
          <p:cNvPr id="4" name="TextBox 3"/>
          <p:cNvSpPr txBox="1"/>
          <p:nvPr/>
        </p:nvSpPr>
        <p:spPr>
          <a:xfrm>
            <a:off x="3069237" y="1124263"/>
            <a:ext cx="5436743" cy="646331"/>
          </a:xfrm>
          <a:prstGeom prst="rect">
            <a:avLst/>
          </a:prstGeom>
          <a:noFill/>
        </p:spPr>
        <p:txBody>
          <a:bodyPr wrap="square" rtlCol="0">
            <a:spAutoFit/>
          </a:bodyPr>
          <a:lstStyle/>
          <a:p>
            <a:pPr algn="r"/>
            <a:r>
              <a:rPr lang="fa-IR" sz="3600" dirty="0" smtClean="0">
                <a:latin typeface="IRMomtaz" panose="02000506000000020002" pitchFamily="2" charset="-78"/>
                <a:cs typeface="IRMomtaz" panose="02000506000000020002" pitchFamily="2" charset="-78"/>
              </a:rPr>
              <a:t>تعریف انجمن کم توان ذهنی آمریکا:</a:t>
            </a:r>
            <a:endParaRPr lang="en-US" sz="3600" dirty="0">
              <a:latin typeface="IRMomtaz" panose="02000506000000020002" pitchFamily="2" charset="-78"/>
              <a:cs typeface="IRMomtaz" panose="02000506000000020002" pitchFamily="2" charset="-78"/>
            </a:endParaRPr>
          </a:p>
        </p:txBody>
      </p:sp>
    </p:spTree>
    <p:extLst>
      <p:ext uri="{BB962C8B-B14F-4D97-AF65-F5344CB8AC3E}">
        <p14:creationId xmlns:p14="http://schemas.microsoft.com/office/powerpoint/2010/main" val="864974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6047" y="2568680"/>
            <a:ext cx="7886700" cy="1325563"/>
          </a:xfrm>
        </p:spPr>
        <p:txBody>
          <a:bodyPr>
            <a:normAutofit fontScale="90000"/>
          </a:bodyPr>
          <a:lstStyle/>
          <a:p>
            <a:pPr algn="ctr" rtl="1">
              <a:lnSpc>
                <a:spcPct val="200000"/>
              </a:lnSpc>
            </a:pPr>
            <a:r>
              <a:rPr lang="fa-IR" dirty="0" smtClean="0">
                <a:latin typeface="IRMomtaz" panose="02000506000000020002" pitchFamily="2" charset="-78"/>
                <a:cs typeface="IRMomtaz" panose="02000506000000020002" pitchFamily="2" charset="-78"/>
              </a:rPr>
              <a:t>تقسيم‌بندي معلولين کم توان ذهني</a:t>
            </a:r>
            <a:br>
              <a:rPr lang="fa-IR" dirty="0" smtClean="0">
                <a:latin typeface="IRMomtaz" panose="02000506000000020002" pitchFamily="2" charset="-78"/>
                <a:cs typeface="IRMomtaz" panose="02000506000000020002" pitchFamily="2" charset="-78"/>
              </a:rPr>
            </a:br>
            <a:r>
              <a:rPr lang="fa-IR" dirty="0" smtClean="0">
                <a:latin typeface="IRMomtaz" panose="02000506000000020002" pitchFamily="2" charset="-78"/>
                <a:cs typeface="IRMomtaz" panose="02000506000000020002" pitchFamily="2" charset="-78"/>
              </a:rPr>
              <a:t>آزمون بهرة هوشي </a:t>
            </a:r>
            <a:r>
              <a:rPr lang="en-US" dirty="0" smtClean="0">
                <a:latin typeface="IRMomtaz" panose="02000506000000020002" pitchFamily="2" charset="-78"/>
                <a:cs typeface="IRMomtaz" panose="02000506000000020002" pitchFamily="2" charset="-78"/>
              </a:rPr>
              <a:t>IQ</a:t>
            </a:r>
            <a:r>
              <a:rPr lang="fa-IR" dirty="0" smtClean="0">
                <a:latin typeface="IRMomtaz" panose="02000506000000020002" pitchFamily="2" charset="-78"/>
                <a:cs typeface="IRMomtaz" panose="02000506000000020002" pitchFamily="2" charset="-78"/>
              </a:rPr>
              <a:t>كه شامل:</a:t>
            </a:r>
            <a:br>
              <a:rPr lang="fa-IR" dirty="0" smtClean="0">
                <a:latin typeface="IRMomtaz" panose="02000506000000020002" pitchFamily="2" charset="-78"/>
                <a:cs typeface="IRMomtaz" panose="02000506000000020002" pitchFamily="2" charset="-78"/>
              </a:rPr>
            </a:br>
            <a:r>
              <a:rPr lang="fa-IR" dirty="0" smtClean="0">
                <a:latin typeface="IRMomtaz" panose="02000506000000020002" pitchFamily="2" charset="-78"/>
                <a:cs typeface="IRMomtaz" panose="02000506000000020002" pitchFamily="2" charset="-78"/>
              </a:rPr>
              <a:t> آزمون استانفورد ـ بينه</a:t>
            </a:r>
            <a:br>
              <a:rPr lang="fa-IR" dirty="0" smtClean="0">
                <a:latin typeface="IRMomtaz" panose="02000506000000020002" pitchFamily="2" charset="-78"/>
                <a:cs typeface="IRMomtaz" panose="02000506000000020002" pitchFamily="2" charset="-78"/>
              </a:rPr>
            </a:br>
            <a:r>
              <a:rPr lang="fa-IR" dirty="0" smtClean="0">
                <a:latin typeface="IRMomtaz" panose="02000506000000020002" pitchFamily="2" charset="-78"/>
                <a:cs typeface="IRMomtaz" panose="02000506000000020002" pitchFamily="2" charset="-78"/>
              </a:rPr>
              <a:t>و آزمون وكسلراست</a:t>
            </a:r>
            <a:br>
              <a:rPr lang="fa-IR" dirty="0" smtClean="0">
                <a:latin typeface="IRMomtaz" panose="02000506000000020002" pitchFamily="2" charset="-78"/>
                <a:cs typeface="IRMomtaz" panose="02000506000000020002" pitchFamily="2" charset="-78"/>
              </a:rPr>
            </a:br>
            <a:endParaRPr lang="en-US" dirty="0">
              <a:latin typeface="IRMomtaz" panose="02000506000000020002" pitchFamily="2" charset="-78"/>
              <a:cs typeface="IRMomtaz" panose="02000506000000020002" pitchFamily="2" charset="-78"/>
            </a:endParaRPr>
          </a:p>
        </p:txBody>
      </p:sp>
    </p:spTree>
    <p:extLst>
      <p:ext uri="{BB962C8B-B14F-4D97-AF65-F5344CB8AC3E}">
        <p14:creationId xmlns:p14="http://schemas.microsoft.com/office/powerpoint/2010/main" val="2968469964"/>
      </p:ext>
    </p:extLst>
  </p:cSld>
  <p:clrMapOvr>
    <a:masterClrMapping/>
  </p:clrMapOvr>
  <p:transition spd="slow">
    <p:push dir="u"/>
  </p:transition>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222337" y="263879"/>
            <a:ext cx="61722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3600" dirty="0" smtClean="0">
                <a:latin typeface="IRMomtaz" panose="02000506000000020002" pitchFamily="2" charset="-78"/>
                <a:ea typeface="MingLiU" panose="02020509000000000000" pitchFamily="49" charset="-120"/>
                <a:cs typeface="IRMomtaz" panose="02000506000000020002" pitchFamily="2" charset="-78"/>
              </a:rPr>
              <a:t>طبقه بندی کم توانان ذهنی بر اساس بهره ی هوشی</a:t>
            </a:r>
            <a:endParaRPr lang="fa-IR" sz="3600" dirty="0">
              <a:latin typeface="IRMomtaz" panose="02000506000000020002" pitchFamily="2" charset="-78"/>
              <a:ea typeface="MingLiU" panose="02020509000000000000" pitchFamily="49" charset="-120"/>
              <a:cs typeface="IRMomtaz" panose="02000506000000020002" pitchFamily="2" charset="-78"/>
            </a:endParaRPr>
          </a:p>
        </p:txBody>
      </p:sp>
      <p:graphicFrame>
        <p:nvGraphicFramePr>
          <p:cNvPr id="5" name="Content Placeholder 2"/>
          <p:cNvGraphicFramePr>
            <a:graphicFrameLocks/>
          </p:cNvGraphicFramePr>
          <p:nvPr>
            <p:extLst>
              <p:ext uri="{D42A27DB-BD31-4B8C-83A1-F6EECF244321}">
                <p14:modId xmlns:p14="http://schemas.microsoft.com/office/powerpoint/2010/main" val="259494806"/>
              </p:ext>
            </p:extLst>
          </p:nvPr>
        </p:nvGraphicFramePr>
        <p:xfrm>
          <a:off x="1165860" y="1745428"/>
          <a:ext cx="6172200" cy="3946777"/>
        </p:xfrm>
        <a:graphic>
          <a:graphicData uri="http://schemas.openxmlformats.org/drawingml/2006/table">
            <a:tbl>
              <a:tblPr rtl="1" firstRow="1" bandRow="1">
                <a:tableStyleId>{5C22544A-7EE6-4342-B048-85BDC9FD1C3A}</a:tableStyleId>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tblGrid>
              <a:tr h="938213">
                <a:tc>
                  <a:txBody>
                    <a:bodyPr/>
                    <a:lstStyle/>
                    <a:p>
                      <a:pPr algn="ctr" rtl="1"/>
                      <a:r>
                        <a:rPr lang="fa-IR" sz="3400" b="0" dirty="0" smtClean="0">
                          <a:latin typeface="IRMomtaz" panose="02000506000000020002" pitchFamily="2" charset="-78"/>
                          <a:cs typeface="IRMomtaz" panose="02000506000000020002" pitchFamily="2" charset="-78"/>
                        </a:rPr>
                        <a:t>طبقه بندی</a:t>
                      </a:r>
                      <a:endParaRPr lang="fa-IR" sz="3400" b="0" dirty="0">
                        <a:latin typeface="IRMomtaz" panose="02000506000000020002" pitchFamily="2" charset="-78"/>
                        <a:cs typeface="IRMomtaz" panose="02000506000000020002" pitchFamily="2" charset="-78"/>
                      </a:endParaRPr>
                    </a:p>
                  </a:txBody>
                  <a:tcPr marL="68580" marR="68580" marT="47909" marB="47909"/>
                </a:tc>
                <a:tc>
                  <a:txBody>
                    <a:bodyPr/>
                    <a:lstStyle/>
                    <a:p>
                      <a:pPr algn="ctr" rtl="1"/>
                      <a:r>
                        <a:rPr lang="fa-IR" sz="3400" b="0" dirty="0" smtClean="0">
                          <a:latin typeface="IRMomtaz" panose="02000506000000020002" pitchFamily="2" charset="-78"/>
                          <a:cs typeface="IRMomtaz" panose="02000506000000020002" pitchFamily="2" charset="-78"/>
                        </a:rPr>
                        <a:t>بهره</a:t>
                      </a:r>
                      <a:r>
                        <a:rPr lang="fa-IR" sz="3400" b="0" baseline="0" dirty="0" smtClean="0">
                          <a:latin typeface="IRMomtaz" panose="02000506000000020002" pitchFamily="2" charset="-78"/>
                          <a:cs typeface="IRMomtaz" panose="02000506000000020002" pitchFamily="2" charset="-78"/>
                        </a:rPr>
                        <a:t> ی هوشی </a:t>
                      </a:r>
                      <a:r>
                        <a:rPr lang="en-US" sz="3400" b="0" baseline="0" dirty="0" smtClean="0">
                          <a:latin typeface="IRMomtaz" panose="02000506000000020002" pitchFamily="2" charset="-78"/>
                          <a:cs typeface="IRMomtaz" panose="02000506000000020002" pitchFamily="2" charset="-78"/>
                        </a:rPr>
                        <a:t>IQ</a:t>
                      </a:r>
                      <a:endParaRPr lang="fa-IR" sz="3400" b="0" dirty="0">
                        <a:latin typeface="IRMomtaz" panose="02000506000000020002" pitchFamily="2" charset="-78"/>
                        <a:cs typeface="IRMomtaz" panose="02000506000000020002" pitchFamily="2" charset="-78"/>
                      </a:endParaRPr>
                    </a:p>
                  </a:txBody>
                  <a:tcPr marL="68580" marR="68580" marT="47909" marB="47909"/>
                </a:tc>
                <a:tc>
                  <a:txBody>
                    <a:bodyPr/>
                    <a:lstStyle/>
                    <a:p>
                      <a:pPr algn="ctr" rtl="1"/>
                      <a:r>
                        <a:rPr lang="fa-IR" sz="3400" b="0" dirty="0" smtClean="0">
                          <a:latin typeface="IRMomtaz" panose="02000506000000020002" pitchFamily="2" charset="-78"/>
                          <a:cs typeface="IRMomtaz" panose="02000506000000020002" pitchFamily="2" charset="-78"/>
                        </a:rPr>
                        <a:t>میزان</a:t>
                      </a:r>
                      <a:r>
                        <a:rPr lang="fa-IR" sz="3400" b="0" baseline="0" dirty="0" smtClean="0">
                          <a:latin typeface="IRMomtaz" panose="02000506000000020002" pitchFamily="2" charset="-78"/>
                          <a:cs typeface="IRMomtaz" panose="02000506000000020002" pitchFamily="2" charset="-78"/>
                        </a:rPr>
                        <a:t> کم توانی ذهنی           </a:t>
                      </a:r>
                      <a:endParaRPr lang="fa-IR" sz="3400" b="0" dirty="0">
                        <a:latin typeface="IRMomtaz" panose="02000506000000020002" pitchFamily="2" charset="-78"/>
                        <a:cs typeface="IRMomtaz" panose="02000506000000020002" pitchFamily="2" charset="-78"/>
                      </a:endParaRPr>
                    </a:p>
                  </a:txBody>
                  <a:tcPr marL="68580" marR="68580" marT="47909" marB="47909"/>
                </a:tc>
                <a:extLst>
                  <a:ext uri="{0D108BD9-81ED-4DB2-BD59-A6C34878D82A}">
                    <a16:rowId xmlns:a16="http://schemas.microsoft.com/office/drawing/2014/main" val="10000"/>
                  </a:ext>
                </a:extLst>
              </a:tr>
              <a:tr h="938213">
                <a:tc>
                  <a:txBody>
                    <a:bodyPr/>
                    <a:lstStyle/>
                    <a:p>
                      <a:pPr algn="ctr" rtl="1"/>
                      <a:r>
                        <a:rPr lang="fa-IR" sz="3400" b="0" dirty="0" smtClean="0">
                          <a:latin typeface="IRMomtaz" panose="02000506000000020002" pitchFamily="2" charset="-78"/>
                          <a:cs typeface="IRMomtaz" panose="02000506000000020002" pitchFamily="2" charset="-78"/>
                        </a:rPr>
                        <a:t>کاملا وابسته</a:t>
                      </a:r>
                      <a:endParaRPr lang="fa-IR" sz="3400" b="0" dirty="0">
                        <a:latin typeface="IRMomtaz" panose="02000506000000020002" pitchFamily="2" charset="-78"/>
                        <a:cs typeface="IRMomtaz" panose="02000506000000020002" pitchFamily="2" charset="-78"/>
                      </a:endParaRPr>
                    </a:p>
                  </a:txBody>
                  <a:tcPr marL="68580" marR="68580" marT="47909" marB="47909"/>
                </a:tc>
                <a:tc>
                  <a:txBody>
                    <a:bodyPr/>
                    <a:lstStyle/>
                    <a:p>
                      <a:pPr algn="ctr" rtl="1"/>
                      <a:r>
                        <a:rPr lang="fa-IR" sz="3400" b="0" dirty="0" smtClean="0">
                          <a:latin typeface="IRMomtaz" panose="02000506000000020002" pitchFamily="2" charset="-78"/>
                          <a:cs typeface="IRMomtaz" panose="02000506000000020002" pitchFamily="2" charset="-78"/>
                        </a:rPr>
                        <a:t>25وپایین</a:t>
                      </a:r>
                      <a:r>
                        <a:rPr lang="fa-IR" sz="3400" b="0" baseline="0" dirty="0" smtClean="0">
                          <a:latin typeface="IRMomtaz" panose="02000506000000020002" pitchFamily="2" charset="-78"/>
                          <a:cs typeface="IRMomtaz" panose="02000506000000020002" pitchFamily="2" charset="-78"/>
                        </a:rPr>
                        <a:t> تر</a:t>
                      </a:r>
                      <a:endParaRPr lang="fa-IR" sz="3400" b="0" dirty="0">
                        <a:latin typeface="IRMomtaz" panose="02000506000000020002" pitchFamily="2" charset="-78"/>
                        <a:cs typeface="IRMomtaz" panose="02000506000000020002" pitchFamily="2" charset="-78"/>
                      </a:endParaRPr>
                    </a:p>
                  </a:txBody>
                  <a:tcPr marL="68580" marR="68580" marT="47909" marB="47909"/>
                </a:tc>
                <a:tc>
                  <a:txBody>
                    <a:bodyPr/>
                    <a:lstStyle/>
                    <a:p>
                      <a:pPr algn="ctr" rtl="1"/>
                      <a:r>
                        <a:rPr lang="fa-IR" sz="3400" b="0" dirty="0" smtClean="0">
                          <a:latin typeface="IRMomtaz" panose="02000506000000020002" pitchFamily="2" charset="-78"/>
                          <a:cs typeface="IRMomtaz" panose="02000506000000020002" pitchFamily="2" charset="-78"/>
                        </a:rPr>
                        <a:t>شدید</a:t>
                      </a:r>
                      <a:endParaRPr lang="fa-IR" sz="3400" b="0" dirty="0">
                        <a:latin typeface="IRMomtaz" panose="02000506000000020002" pitchFamily="2" charset="-78"/>
                        <a:cs typeface="IRMomtaz" panose="02000506000000020002" pitchFamily="2" charset="-78"/>
                      </a:endParaRPr>
                    </a:p>
                  </a:txBody>
                  <a:tcPr marL="68580" marR="68580" marT="47909" marB="47909"/>
                </a:tc>
                <a:extLst>
                  <a:ext uri="{0D108BD9-81ED-4DB2-BD59-A6C34878D82A}">
                    <a16:rowId xmlns:a16="http://schemas.microsoft.com/office/drawing/2014/main" val="10001"/>
                  </a:ext>
                </a:extLst>
              </a:tr>
              <a:tr h="938213">
                <a:tc>
                  <a:txBody>
                    <a:bodyPr/>
                    <a:lstStyle/>
                    <a:p>
                      <a:pPr algn="ctr" rtl="1"/>
                      <a:r>
                        <a:rPr lang="fa-IR" sz="3400" b="0" dirty="0" smtClean="0">
                          <a:latin typeface="IRMomtaz" panose="02000506000000020002" pitchFamily="2" charset="-78"/>
                          <a:cs typeface="IRMomtaz" panose="02000506000000020002" pitchFamily="2" charset="-78"/>
                        </a:rPr>
                        <a:t>تربیت</a:t>
                      </a:r>
                      <a:r>
                        <a:rPr lang="fa-IR" sz="3400" b="0" baseline="0" dirty="0" smtClean="0">
                          <a:latin typeface="IRMomtaz" panose="02000506000000020002" pitchFamily="2" charset="-78"/>
                          <a:cs typeface="IRMomtaz" panose="02000506000000020002" pitchFamily="2" charset="-78"/>
                        </a:rPr>
                        <a:t> پذیر</a:t>
                      </a:r>
                      <a:endParaRPr lang="fa-IR" sz="3400" b="0" dirty="0">
                        <a:latin typeface="IRMomtaz" panose="02000506000000020002" pitchFamily="2" charset="-78"/>
                        <a:cs typeface="IRMomtaz" panose="02000506000000020002" pitchFamily="2" charset="-78"/>
                      </a:endParaRPr>
                    </a:p>
                  </a:txBody>
                  <a:tcPr marL="68580" marR="68580" marT="47909" marB="47909"/>
                </a:tc>
                <a:tc>
                  <a:txBody>
                    <a:bodyPr/>
                    <a:lstStyle/>
                    <a:p>
                      <a:pPr algn="ctr" rtl="1"/>
                      <a:r>
                        <a:rPr lang="fa-IR" sz="3400" b="0" dirty="0" smtClean="0">
                          <a:latin typeface="IRMomtaz" panose="02000506000000020002" pitchFamily="2" charset="-78"/>
                          <a:cs typeface="IRMomtaz" panose="02000506000000020002" pitchFamily="2" charset="-78"/>
                        </a:rPr>
                        <a:t>25-50</a:t>
                      </a:r>
                      <a:endParaRPr lang="fa-IR" sz="3400" b="0" dirty="0">
                        <a:latin typeface="IRMomtaz" panose="02000506000000020002" pitchFamily="2" charset="-78"/>
                        <a:cs typeface="IRMomtaz" panose="02000506000000020002" pitchFamily="2" charset="-78"/>
                      </a:endParaRPr>
                    </a:p>
                  </a:txBody>
                  <a:tcPr marL="68580" marR="68580" marT="47909" marB="47909"/>
                </a:tc>
                <a:tc>
                  <a:txBody>
                    <a:bodyPr/>
                    <a:lstStyle/>
                    <a:p>
                      <a:pPr algn="ctr" rtl="1"/>
                      <a:r>
                        <a:rPr lang="fa-IR" sz="3400" b="0" dirty="0" smtClean="0">
                          <a:latin typeface="IRMomtaz" panose="02000506000000020002" pitchFamily="2" charset="-78"/>
                          <a:cs typeface="IRMomtaz" panose="02000506000000020002" pitchFamily="2" charset="-78"/>
                        </a:rPr>
                        <a:t>متوسط</a:t>
                      </a:r>
                      <a:endParaRPr lang="fa-IR" sz="3400" b="0" dirty="0">
                        <a:latin typeface="IRMomtaz" panose="02000506000000020002" pitchFamily="2" charset="-78"/>
                        <a:cs typeface="IRMomtaz" panose="02000506000000020002" pitchFamily="2" charset="-78"/>
                      </a:endParaRPr>
                    </a:p>
                  </a:txBody>
                  <a:tcPr marL="68580" marR="68580" marT="47909" marB="47909"/>
                </a:tc>
                <a:extLst>
                  <a:ext uri="{0D108BD9-81ED-4DB2-BD59-A6C34878D82A}">
                    <a16:rowId xmlns:a16="http://schemas.microsoft.com/office/drawing/2014/main" val="10002"/>
                  </a:ext>
                </a:extLst>
              </a:tr>
              <a:tr h="938213">
                <a:tc>
                  <a:txBody>
                    <a:bodyPr/>
                    <a:lstStyle/>
                    <a:p>
                      <a:pPr algn="ctr" rtl="1"/>
                      <a:r>
                        <a:rPr lang="fa-IR" sz="3400" b="0" dirty="0" smtClean="0">
                          <a:latin typeface="IRMomtaz" panose="02000506000000020002" pitchFamily="2" charset="-78"/>
                          <a:cs typeface="IRMomtaz" panose="02000506000000020002" pitchFamily="2" charset="-78"/>
                        </a:rPr>
                        <a:t>آموزش پذیر</a:t>
                      </a:r>
                      <a:endParaRPr lang="fa-IR" sz="3400" b="0" dirty="0">
                        <a:latin typeface="IRMomtaz" panose="02000506000000020002" pitchFamily="2" charset="-78"/>
                        <a:cs typeface="IRMomtaz" panose="02000506000000020002" pitchFamily="2" charset="-78"/>
                      </a:endParaRPr>
                    </a:p>
                  </a:txBody>
                  <a:tcPr marL="68580" marR="68580" marT="47909" marB="47909"/>
                </a:tc>
                <a:tc>
                  <a:txBody>
                    <a:bodyPr/>
                    <a:lstStyle/>
                    <a:p>
                      <a:pPr algn="ctr" rtl="1"/>
                      <a:r>
                        <a:rPr lang="fa-IR" sz="3400" b="0" dirty="0" smtClean="0">
                          <a:latin typeface="IRMomtaz" panose="02000506000000020002" pitchFamily="2" charset="-78"/>
                          <a:cs typeface="IRMomtaz" panose="02000506000000020002" pitchFamily="2" charset="-78"/>
                        </a:rPr>
                        <a:t>50-70</a:t>
                      </a:r>
                      <a:endParaRPr lang="fa-IR" sz="3400" b="0" dirty="0">
                        <a:latin typeface="IRMomtaz" panose="02000506000000020002" pitchFamily="2" charset="-78"/>
                        <a:cs typeface="IRMomtaz" panose="02000506000000020002" pitchFamily="2" charset="-78"/>
                      </a:endParaRPr>
                    </a:p>
                  </a:txBody>
                  <a:tcPr marL="68580" marR="68580" marT="47909" marB="47909"/>
                </a:tc>
                <a:tc>
                  <a:txBody>
                    <a:bodyPr/>
                    <a:lstStyle/>
                    <a:p>
                      <a:pPr algn="ctr" rtl="1"/>
                      <a:r>
                        <a:rPr lang="fa-IR" sz="3400" b="0" dirty="0" smtClean="0">
                          <a:latin typeface="IRMomtaz" panose="02000506000000020002" pitchFamily="2" charset="-78"/>
                          <a:cs typeface="IRMomtaz" panose="02000506000000020002" pitchFamily="2" charset="-78"/>
                        </a:rPr>
                        <a:t>خفیف</a:t>
                      </a:r>
                      <a:endParaRPr lang="fa-IR" sz="3400" b="0" dirty="0">
                        <a:latin typeface="IRMomtaz" panose="02000506000000020002" pitchFamily="2" charset="-78"/>
                        <a:cs typeface="IRMomtaz" panose="02000506000000020002" pitchFamily="2" charset="-78"/>
                      </a:endParaRPr>
                    </a:p>
                  </a:txBody>
                  <a:tcPr marL="68580" marR="68580" marT="47909" marB="47909"/>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83337641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612" y="132523"/>
            <a:ext cx="7886700" cy="1325563"/>
          </a:xfrm>
        </p:spPr>
        <p:txBody>
          <a:bodyPr>
            <a:normAutofit/>
          </a:bodyPr>
          <a:lstStyle/>
          <a:p>
            <a:pPr algn="r"/>
            <a:r>
              <a:rPr lang="fa-IR" dirty="0" smtClean="0">
                <a:latin typeface="IRAmir" panose="02000503000000020002" pitchFamily="2" charset="-78"/>
                <a:cs typeface="IRAmir" panose="02000503000000020002" pitchFamily="2" charset="-78"/>
              </a:rPr>
              <a:t>ویژگی های زیستی حسی و حرکتی</a:t>
            </a:r>
            <a:endParaRPr lang="en-US" dirty="0">
              <a:latin typeface="IRAmir" panose="02000503000000020002" pitchFamily="2" charset="-78"/>
              <a:cs typeface="IRAmir" panose="02000503000000020002" pitchFamily="2" charset="-78"/>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4825" y="3554075"/>
            <a:ext cx="3338273" cy="3035508"/>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417758"/>
            <a:ext cx="4304608" cy="344024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097" y="588488"/>
            <a:ext cx="3571875" cy="31718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TextBox 2"/>
          <p:cNvSpPr txBox="1"/>
          <p:nvPr/>
        </p:nvSpPr>
        <p:spPr>
          <a:xfrm>
            <a:off x="8076643" y="1833816"/>
            <a:ext cx="891591" cy="369332"/>
          </a:xfrm>
          <a:prstGeom prst="rect">
            <a:avLst/>
          </a:prstGeom>
          <a:noFill/>
        </p:spPr>
        <p:txBody>
          <a:bodyPr wrap="none" rtlCol="0">
            <a:spAutoFit/>
          </a:bodyPr>
          <a:lstStyle/>
          <a:p>
            <a:r>
              <a:rPr lang="fa-IR" dirty="0" smtClean="0">
                <a:latin typeface="IRAmir" panose="02000503000000020002" pitchFamily="2" charset="-78"/>
                <a:cs typeface="IRAmir" panose="02000503000000020002" pitchFamily="2" charset="-78"/>
              </a:rPr>
              <a:t>شکل ظاهری</a:t>
            </a:r>
            <a:endParaRPr lang="en-US" dirty="0">
              <a:latin typeface="IRAmir" panose="02000503000000020002" pitchFamily="2" charset="-78"/>
              <a:cs typeface="IRAmir" panose="02000503000000020002" pitchFamily="2" charset="-78"/>
            </a:endParaRPr>
          </a:p>
        </p:txBody>
      </p:sp>
      <p:sp>
        <p:nvSpPr>
          <p:cNvPr id="4" name="TextBox 3"/>
          <p:cNvSpPr txBox="1"/>
          <p:nvPr/>
        </p:nvSpPr>
        <p:spPr>
          <a:xfrm>
            <a:off x="6941716" y="2467110"/>
            <a:ext cx="1880643" cy="369332"/>
          </a:xfrm>
          <a:prstGeom prst="rect">
            <a:avLst/>
          </a:prstGeom>
          <a:noFill/>
        </p:spPr>
        <p:txBody>
          <a:bodyPr wrap="none" rtlCol="0">
            <a:spAutoFit/>
          </a:bodyPr>
          <a:lstStyle/>
          <a:p>
            <a:r>
              <a:rPr lang="fa-IR" dirty="0" smtClean="0">
                <a:latin typeface="IRAmir" panose="02000503000000020002" pitchFamily="2" charset="-78"/>
                <a:cs typeface="IRAmir" panose="02000503000000020002" pitchFamily="2" charset="-78"/>
              </a:rPr>
              <a:t>مهارتهای حرکتی درشت وظریف</a:t>
            </a:r>
            <a:endParaRPr lang="en-US" dirty="0">
              <a:latin typeface="IRAmir" panose="02000503000000020002" pitchFamily="2" charset="-78"/>
              <a:cs typeface="IRAmir" panose="02000503000000020002" pitchFamily="2" charset="-78"/>
            </a:endParaRPr>
          </a:p>
        </p:txBody>
      </p:sp>
      <p:sp>
        <p:nvSpPr>
          <p:cNvPr id="8" name="TextBox 7"/>
          <p:cNvSpPr txBox="1"/>
          <p:nvPr/>
        </p:nvSpPr>
        <p:spPr>
          <a:xfrm>
            <a:off x="7262717" y="3091629"/>
            <a:ext cx="1537600" cy="369332"/>
          </a:xfrm>
          <a:prstGeom prst="rect">
            <a:avLst/>
          </a:prstGeom>
          <a:noFill/>
        </p:spPr>
        <p:txBody>
          <a:bodyPr wrap="none" rtlCol="0">
            <a:spAutoFit/>
          </a:bodyPr>
          <a:lstStyle/>
          <a:p>
            <a:r>
              <a:rPr lang="fa-IR" dirty="0" smtClean="0">
                <a:latin typeface="IRAmir" panose="02000503000000020002" pitchFamily="2" charset="-78"/>
                <a:cs typeface="IRAmir" panose="02000503000000020002" pitchFamily="2" charset="-78"/>
              </a:rPr>
              <a:t>کم مهارتی یا تنبلی حرکتی</a:t>
            </a:r>
            <a:endParaRPr lang="en-US" dirty="0">
              <a:latin typeface="IRAmir" panose="02000503000000020002" pitchFamily="2" charset="-78"/>
              <a:cs typeface="IRAmir" panose="02000503000000020002" pitchFamily="2" charset="-78"/>
            </a:endParaRPr>
          </a:p>
        </p:txBody>
      </p:sp>
      <p:sp>
        <p:nvSpPr>
          <p:cNvPr id="9" name="TextBox 8"/>
          <p:cNvSpPr txBox="1"/>
          <p:nvPr/>
        </p:nvSpPr>
        <p:spPr>
          <a:xfrm>
            <a:off x="7590932" y="5999799"/>
            <a:ext cx="1359668" cy="369332"/>
          </a:xfrm>
          <a:prstGeom prst="rect">
            <a:avLst/>
          </a:prstGeom>
          <a:noFill/>
        </p:spPr>
        <p:txBody>
          <a:bodyPr wrap="none" rtlCol="0">
            <a:spAutoFit/>
          </a:bodyPr>
          <a:lstStyle/>
          <a:p>
            <a:r>
              <a:rPr lang="fa-IR" dirty="0" smtClean="0">
                <a:latin typeface="IRAmir" panose="02000503000000020002" pitchFamily="2" charset="-78"/>
                <a:cs typeface="IRAmir" panose="02000503000000020002" pitchFamily="2" charset="-78"/>
              </a:rPr>
              <a:t>دستگاه گویای و تکلم</a:t>
            </a:r>
            <a:endParaRPr lang="en-US" dirty="0">
              <a:latin typeface="IRAmir" panose="02000503000000020002" pitchFamily="2" charset="-78"/>
              <a:cs typeface="IRAmir" panose="02000503000000020002" pitchFamily="2" charset="-78"/>
            </a:endParaRPr>
          </a:p>
        </p:txBody>
      </p:sp>
      <p:sp>
        <p:nvSpPr>
          <p:cNvPr id="10" name="TextBox 9"/>
          <p:cNvSpPr txBox="1"/>
          <p:nvPr/>
        </p:nvSpPr>
        <p:spPr>
          <a:xfrm>
            <a:off x="7849433" y="3671915"/>
            <a:ext cx="1071127" cy="369332"/>
          </a:xfrm>
          <a:prstGeom prst="rect">
            <a:avLst/>
          </a:prstGeom>
          <a:noFill/>
        </p:spPr>
        <p:txBody>
          <a:bodyPr wrap="none" rtlCol="0">
            <a:spAutoFit/>
          </a:bodyPr>
          <a:lstStyle/>
          <a:p>
            <a:r>
              <a:rPr lang="fa-IR" dirty="0" smtClean="0">
                <a:latin typeface="IRAmir" panose="02000503000000020002" pitchFamily="2" charset="-78"/>
                <a:cs typeface="IRAmir" panose="02000503000000020002" pitchFamily="2" charset="-78"/>
              </a:rPr>
              <a:t>بینایی و شنوایی</a:t>
            </a:r>
            <a:endParaRPr lang="en-US" dirty="0">
              <a:latin typeface="IRAmir" panose="02000503000000020002" pitchFamily="2" charset="-78"/>
              <a:cs typeface="IRAmir" panose="02000503000000020002" pitchFamily="2" charset="-78"/>
            </a:endParaRPr>
          </a:p>
        </p:txBody>
      </p:sp>
      <p:sp>
        <p:nvSpPr>
          <p:cNvPr id="11" name="TextBox 10"/>
          <p:cNvSpPr txBox="1"/>
          <p:nvPr/>
        </p:nvSpPr>
        <p:spPr>
          <a:xfrm>
            <a:off x="7565085" y="4474565"/>
            <a:ext cx="1489831" cy="369332"/>
          </a:xfrm>
          <a:prstGeom prst="rect">
            <a:avLst/>
          </a:prstGeom>
          <a:noFill/>
        </p:spPr>
        <p:txBody>
          <a:bodyPr wrap="none" rtlCol="0">
            <a:spAutoFit/>
          </a:bodyPr>
          <a:lstStyle/>
          <a:p>
            <a:r>
              <a:rPr lang="fa-IR" dirty="0" smtClean="0">
                <a:latin typeface="IRAmir" panose="02000503000000020002" pitchFamily="2" charset="-78"/>
                <a:cs typeface="IRAmir" panose="02000503000000020002" pitchFamily="2" charset="-78"/>
              </a:rPr>
              <a:t>لامسه ،بویای ،چشایی</a:t>
            </a:r>
            <a:endParaRPr lang="en-US" dirty="0">
              <a:latin typeface="IRAmir" panose="02000503000000020002" pitchFamily="2" charset="-78"/>
              <a:cs typeface="IRAmir" panose="02000503000000020002" pitchFamily="2" charset="-78"/>
            </a:endParaRPr>
          </a:p>
        </p:txBody>
      </p:sp>
      <p:sp>
        <p:nvSpPr>
          <p:cNvPr id="12" name="TextBox 11"/>
          <p:cNvSpPr txBox="1"/>
          <p:nvPr/>
        </p:nvSpPr>
        <p:spPr>
          <a:xfrm>
            <a:off x="7536565" y="5237182"/>
            <a:ext cx="1361270" cy="369332"/>
          </a:xfrm>
          <a:prstGeom prst="rect">
            <a:avLst/>
          </a:prstGeom>
          <a:noFill/>
        </p:spPr>
        <p:txBody>
          <a:bodyPr wrap="none" rtlCol="0">
            <a:spAutoFit/>
          </a:bodyPr>
          <a:lstStyle/>
          <a:p>
            <a:r>
              <a:rPr lang="fa-IR" dirty="0" smtClean="0">
                <a:latin typeface="IRAmir" panose="02000503000000020002" pitchFamily="2" charset="-78"/>
                <a:cs typeface="IRAmir" panose="02000503000000020002" pitchFamily="2" charset="-78"/>
              </a:rPr>
              <a:t>آسیب پذیری جسمانی</a:t>
            </a:r>
            <a:endParaRPr lang="en-US" dirty="0">
              <a:latin typeface="IRAmir" panose="02000503000000020002" pitchFamily="2" charset="-78"/>
              <a:cs typeface="IRAmir" panose="02000503000000020002" pitchFamily="2" charset="-78"/>
            </a:endParaRPr>
          </a:p>
        </p:txBody>
      </p:sp>
    </p:spTree>
    <p:extLst>
      <p:ext uri="{BB962C8B-B14F-4D97-AF65-F5344CB8AC3E}">
        <p14:creationId xmlns:p14="http://schemas.microsoft.com/office/powerpoint/2010/main" val="28998458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2">
                                            <p:txEl>
                                              <p:pRg st="0" end="0"/>
                                            </p:txEl>
                                          </p:spTgt>
                                        </p:tgtEl>
                                        <p:attrNameLst>
                                          <p:attrName>style.visibility</p:attrName>
                                        </p:attrNameLst>
                                      </p:cBhvr>
                                      <p:to>
                                        <p:strVal val="visible"/>
                                      </p:to>
                                    </p:set>
                                    <p:animEffect transition="in" filter="fade">
                                      <p:cBhvr>
                                        <p:cTn id="40" dur="1000"/>
                                        <p:tgtEl>
                                          <p:spTgt spid="12">
                                            <p:txEl>
                                              <p:pRg st="0" end="0"/>
                                            </p:txEl>
                                          </p:spTgt>
                                        </p:tgtEl>
                                      </p:cBhvr>
                                    </p:animEffect>
                                    <p:anim calcmode="lin" valueType="num">
                                      <p:cBhvr>
                                        <p:cTn id="41"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42"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P spid="9" grpId="0"/>
      <p:bldP spid="10" grpId="0"/>
      <p:bldP spid="11" grpId="0"/>
    </p:bld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1975" y="-38799"/>
            <a:ext cx="4802025" cy="1325563"/>
          </a:xfrm>
        </p:spPr>
        <p:txBody>
          <a:bodyPr>
            <a:normAutofit fontScale="90000"/>
          </a:bodyPr>
          <a:lstStyle/>
          <a:p>
            <a:pPr algn="ctr"/>
            <a:r>
              <a:rPr lang="fa-IR" sz="4800" dirty="0" smtClean="0">
                <a:latin typeface="IRAmir" panose="02000503000000020002" pitchFamily="2" charset="-78"/>
                <a:cs typeface="IRAmir" panose="02000503000000020002" pitchFamily="2" charset="-78"/>
              </a:rPr>
              <a:t>ویژگی های ذهنی و شناختی</a:t>
            </a:r>
            <a:endParaRPr lang="en-US" sz="4800" dirty="0">
              <a:latin typeface="IRAmir" panose="02000503000000020002" pitchFamily="2" charset="-78"/>
              <a:cs typeface="IRAmir" panose="02000503000000020002" pitchFamily="2" charset="-78"/>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95" y="134319"/>
            <a:ext cx="3205746" cy="263276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1682" y="3336921"/>
            <a:ext cx="3182318" cy="3182318"/>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3" name="TextBox 2"/>
          <p:cNvSpPr txBox="1"/>
          <p:nvPr/>
        </p:nvSpPr>
        <p:spPr>
          <a:xfrm>
            <a:off x="5382754" y="1574761"/>
            <a:ext cx="790121" cy="369332"/>
          </a:xfrm>
          <a:prstGeom prst="rect">
            <a:avLst/>
          </a:prstGeom>
          <a:noFill/>
        </p:spPr>
        <p:txBody>
          <a:bodyPr wrap="square" rtlCol="0">
            <a:spAutoFit/>
          </a:bodyPr>
          <a:lstStyle/>
          <a:p>
            <a:pPr algn="ctr"/>
            <a:r>
              <a:rPr lang="fa-IR" dirty="0" smtClean="0">
                <a:latin typeface="IRAmir" panose="02000503000000020002" pitchFamily="2" charset="-78"/>
                <a:cs typeface="IRAmir" panose="02000503000000020002" pitchFamily="2" charset="-78"/>
              </a:rPr>
              <a:t>هوشبهر</a:t>
            </a:r>
            <a:r>
              <a:rPr lang="en-US" dirty="0" smtClean="0">
                <a:latin typeface="IRAmir" panose="02000503000000020002" pitchFamily="2" charset="-78"/>
                <a:cs typeface="IRAmir" panose="02000503000000020002" pitchFamily="2" charset="-78"/>
              </a:rPr>
              <a:t>IQ</a:t>
            </a:r>
            <a:endParaRPr lang="en-US" dirty="0">
              <a:latin typeface="IRAmir" panose="02000503000000020002" pitchFamily="2" charset="-78"/>
              <a:cs typeface="IRAmir" panose="02000503000000020002" pitchFamily="2" charset="-78"/>
            </a:endParaRPr>
          </a:p>
        </p:txBody>
      </p:sp>
      <p:sp>
        <p:nvSpPr>
          <p:cNvPr id="6" name="TextBox 5"/>
          <p:cNvSpPr txBox="1"/>
          <p:nvPr/>
        </p:nvSpPr>
        <p:spPr>
          <a:xfrm>
            <a:off x="4213362" y="2008625"/>
            <a:ext cx="1053494" cy="369332"/>
          </a:xfrm>
          <a:prstGeom prst="rect">
            <a:avLst/>
          </a:prstGeom>
          <a:noFill/>
        </p:spPr>
        <p:txBody>
          <a:bodyPr wrap="none" rtlCol="0">
            <a:spAutoFit/>
          </a:bodyPr>
          <a:lstStyle/>
          <a:p>
            <a:pPr algn="ctr"/>
            <a:r>
              <a:rPr lang="fa-IR" dirty="0" smtClean="0">
                <a:latin typeface="IRAmir" panose="02000503000000020002" pitchFamily="2" charset="-78"/>
                <a:cs typeface="IRAmir" panose="02000503000000020002" pitchFamily="2" charset="-78"/>
              </a:rPr>
              <a:t>توانایی تحصیلی</a:t>
            </a:r>
            <a:endParaRPr lang="en-US" dirty="0">
              <a:latin typeface="IRAmir" panose="02000503000000020002" pitchFamily="2" charset="-78"/>
              <a:cs typeface="IRAmir" panose="02000503000000020002" pitchFamily="2" charset="-78"/>
            </a:endParaRPr>
          </a:p>
        </p:txBody>
      </p:sp>
      <p:sp>
        <p:nvSpPr>
          <p:cNvPr id="7" name="TextBox 6"/>
          <p:cNvSpPr txBox="1"/>
          <p:nvPr/>
        </p:nvSpPr>
        <p:spPr>
          <a:xfrm>
            <a:off x="3068434" y="2551619"/>
            <a:ext cx="1500732" cy="369332"/>
          </a:xfrm>
          <a:prstGeom prst="rect">
            <a:avLst/>
          </a:prstGeom>
          <a:noFill/>
        </p:spPr>
        <p:txBody>
          <a:bodyPr wrap="none" rtlCol="0">
            <a:spAutoFit/>
          </a:bodyPr>
          <a:lstStyle/>
          <a:p>
            <a:pPr algn="ctr"/>
            <a:r>
              <a:rPr lang="fa-IR" dirty="0" smtClean="0">
                <a:latin typeface="IRAmir" panose="02000503000000020002" pitchFamily="2" charset="-78"/>
                <a:cs typeface="IRAmir" panose="02000503000000020002" pitchFamily="2" charset="-78"/>
              </a:rPr>
              <a:t>توجه و پردازش اطلاعات</a:t>
            </a:r>
            <a:endParaRPr lang="en-US" dirty="0">
              <a:latin typeface="IRAmir" panose="02000503000000020002" pitchFamily="2" charset="-78"/>
              <a:cs typeface="IRAmir" panose="02000503000000020002" pitchFamily="2" charset="-78"/>
            </a:endParaRPr>
          </a:p>
        </p:txBody>
      </p:sp>
      <p:sp>
        <p:nvSpPr>
          <p:cNvPr id="8" name="TextBox 7"/>
          <p:cNvSpPr txBox="1"/>
          <p:nvPr/>
        </p:nvSpPr>
        <p:spPr>
          <a:xfrm>
            <a:off x="2467643" y="3349721"/>
            <a:ext cx="551754" cy="369332"/>
          </a:xfrm>
          <a:prstGeom prst="rect">
            <a:avLst/>
          </a:prstGeom>
          <a:noFill/>
        </p:spPr>
        <p:txBody>
          <a:bodyPr wrap="none" rtlCol="0">
            <a:spAutoFit/>
          </a:bodyPr>
          <a:lstStyle/>
          <a:p>
            <a:pPr algn="ctr"/>
            <a:r>
              <a:rPr lang="fa-IR" dirty="0" smtClean="0">
                <a:latin typeface="IRAmir" panose="02000503000000020002" pitchFamily="2" charset="-78"/>
                <a:cs typeface="IRAmir" panose="02000503000000020002" pitchFamily="2" charset="-78"/>
              </a:rPr>
              <a:t>حافظه</a:t>
            </a:r>
            <a:endParaRPr lang="en-US" dirty="0">
              <a:latin typeface="IRAmir" panose="02000503000000020002" pitchFamily="2" charset="-78"/>
              <a:cs typeface="IRAmir" panose="02000503000000020002" pitchFamily="2" charset="-78"/>
            </a:endParaRPr>
          </a:p>
        </p:txBody>
      </p:sp>
      <p:sp>
        <p:nvSpPr>
          <p:cNvPr id="9" name="TextBox 8"/>
          <p:cNvSpPr txBox="1"/>
          <p:nvPr/>
        </p:nvSpPr>
        <p:spPr>
          <a:xfrm>
            <a:off x="1512681" y="4147823"/>
            <a:ext cx="2387192" cy="369332"/>
          </a:xfrm>
          <a:prstGeom prst="rect">
            <a:avLst/>
          </a:prstGeom>
          <a:noFill/>
        </p:spPr>
        <p:txBody>
          <a:bodyPr wrap="none" rtlCol="0">
            <a:spAutoFit/>
          </a:bodyPr>
          <a:lstStyle/>
          <a:p>
            <a:pPr algn="ctr"/>
            <a:r>
              <a:rPr lang="fa-IR" dirty="0" smtClean="0">
                <a:latin typeface="IRAmir" panose="02000503000000020002" pitchFamily="2" charset="-78"/>
                <a:cs typeface="IRAmir" panose="02000503000000020002" pitchFamily="2" charset="-78"/>
              </a:rPr>
              <a:t>ضعف در تشخیص موقعیت های مطلوب</a:t>
            </a:r>
            <a:endParaRPr lang="en-US" dirty="0">
              <a:latin typeface="IRAmir" panose="02000503000000020002" pitchFamily="2" charset="-78"/>
              <a:cs typeface="IRAmir" panose="02000503000000020002" pitchFamily="2" charset="-78"/>
            </a:endParaRPr>
          </a:p>
        </p:txBody>
      </p:sp>
      <p:sp>
        <p:nvSpPr>
          <p:cNvPr id="10" name="TextBox 9"/>
          <p:cNvSpPr txBox="1"/>
          <p:nvPr/>
        </p:nvSpPr>
        <p:spPr>
          <a:xfrm>
            <a:off x="2844897" y="5214021"/>
            <a:ext cx="2247731" cy="369332"/>
          </a:xfrm>
          <a:prstGeom prst="rect">
            <a:avLst/>
          </a:prstGeom>
          <a:noFill/>
        </p:spPr>
        <p:txBody>
          <a:bodyPr wrap="none" rtlCol="0">
            <a:spAutoFit/>
          </a:bodyPr>
          <a:lstStyle/>
          <a:p>
            <a:pPr algn="ctr"/>
            <a:r>
              <a:rPr lang="fa-IR" dirty="0" smtClean="0">
                <a:latin typeface="IRAmir" panose="02000503000000020002" pitchFamily="2" charset="-78"/>
                <a:cs typeface="IRAmir" panose="02000503000000020002" pitchFamily="2" charset="-78"/>
              </a:rPr>
              <a:t>ضعف در تعمیم موقعیت های مطلوب</a:t>
            </a:r>
            <a:endParaRPr lang="en-US" dirty="0">
              <a:latin typeface="IRAmir" panose="02000503000000020002" pitchFamily="2" charset="-78"/>
              <a:cs typeface="IRAmir" panose="02000503000000020002" pitchFamily="2" charset="-78"/>
            </a:endParaRPr>
          </a:p>
        </p:txBody>
      </p:sp>
      <p:sp>
        <p:nvSpPr>
          <p:cNvPr id="11" name="TextBox 10"/>
          <p:cNvSpPr txBox="1"/>
          <p:nvPr/>
        </p:nvSpPr>
        <p:spPr>
          <a:xfrm>
            <a:off x="4833728" y="5866630"/>
            <a:ext cx="1056700" cy="369332"/>
          </a:xfrm>
          <a:prstGeom prst="rect">
            <a:avLst/>
          </a:prstGeom>
          <a:noFill/>
        </p:spPr>
        <p:txBody>
          <a:bodyPr wrap="none" rtlCol="0">
            <a:spAutoFit/>
          </a:bodyPr>
          <a:lstStyle/>
          <a:p>
            <a:pPr algn="ctr"/>
            <a:r>
              <a:rPr lang="fa-IR" dirty="0" smtClean="0">
                <a:latin typeface="IRAmir" panose="02000503000000020002" pitchFamily="2" charset="-78"/>
                <a:cs typeface="IRAmir" panose="02000503000000020002" pitchFamily="2" charset="-78"/>
              </a:rPr>
              <a:t>نگرش و انگیزش</a:t>
            </a:r>
            <a:endParaRPr lang="en-US" dirty="0">
              <a:latin typeface="IRAmir" panose="02000503000000020002" pitchFamily="2" charset="-78"/>
              <a:cs typeface="IRAmir" panose="02000503000000020002" pitchFamily="2" charset="-78"/>
            </a:endParaRPr>
          </a:p>
        </p:txBody>
      </p:sp>
    </p:spTree>
    <p:extLst>
      <p:ext uri="{BB962C8B-B14F-4D97-AF65-F5344CB8AC3E}">
        <p14:creationId xmlns:p14="http://schemas.microsoft.com/office/powerpoint/2010/main" val="9535933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P spid="9" grpId="0"/>
      <p:bldP spid="10" grpId="0"/>
      <p:bldP spid="11" grpId="0"/>
    </p:bld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0653" y="316987"/>
            <a:ext cx="6689360" cy="1446550"/>
          </a:xfrm>
          <a:prstGeom prst="rect">
            <a:avLst/>
          </a:prstGeom>
        </p:spPr>
        <p:txBody>
          <a:bodyPr wrap="square">
            <a:spAutoFit/>
          </a:bodyPr>
          <a:lstStyle/>
          <a:p>
            <a:pPr algn="r"/>
            <a:r>
              <a:rPr lang="fa-IR" sz="4400" dirty="0" smtClean="0">
                <a:latin typeface="IRMomtaz" panose="02000506000000020002" pitchFamily="2" charset="-78"/>
                <a:cs typeface="IRMomtaz" panose="02000506000000020002" pitchFamily="2" charset="-78"/>
              </a:rPr>
              <a:t>باورهاي ناصحيح در مورد كم تواني ذهني</a:t>
            </a:r>
          </a:p>
          <a:p>
            <a:pPr algn="r"/>
            <a:r>
              <a:rPr lang="fa-IR" sz="4400" dirty="0" smtClean="0">
                <a:latin typeface="IRMomtaz" panose="02000506000000020002" pitchFamily="2" charset="-78"/>
                <a:cs typeface="IRMomtaz" panose="02000506000000020002" pitchFamily="2" charset="-78"/>
              </a:rPr>
              <a:t> </a:t>
            </a:r>
            <a:endParaRPr lang="fa-IR" sz="4400" dirty="0">
              <a:latin typeface="IRMomtaz" panose="02000506000000020002" pitchFamily="2" charset="-78"/>
              <a:cs typeface="IRMomtaz" panose="02000506000000020002" pitchFamily="2" charset="-78"/>
            </a:endParaRPr>
          </a:p>
        </p:txBody>
      </p:sp>
      <p:sp>
        <p:nvSpPr>
          <p:cNvPr id="6" name="Rectangle 5"/>
          <p:cNvSpPr/>
          <p:nvPr/>
        </p:nvSpPr>
        <p:spPr>
          <a:xfrm>
            <a:off x="3992572" y="1632732"/>
            <a:ext cx="4947187" cy="523220"/>
          </a:xfrm>
          <a:prstGeom prst="rect">
            <a:avLst/>
          </a:prstGeom>
        </p:spPr>
        <p:txBody>
          <a:bodyPr wrap="none">
            <a:spAutoFit/>
          </a:bodyPr>
          <a:lstStyle/>
          <a:p>
            <a:pPr algn="r"/>
            <a:r>
              <a:rPr lang="fa-IR" sz="2800" dirty="0" smtClean="0">
                <a:solidFill>
                  <a:schemeClr val="accent2"/>
                </a:solidFill>
                <a:latin typeface="IRMomtaz" panose="02000506000000020002" pitchFamily="2" charset="-78"/>
                <a:cs typeface="IRMomtaz" panose="02000506000000020002" pitchFamily="2" charset="-78"/>
              </a:rPr>
              <a:t>باور ناصحيح1: </a:t>
            </a:r>
            <a:r>
              <a:rPr lang="fa-IR" sz="2800" dirty="0" smtClean="0">
                <a:latin typeface="IRMomtaz" panose="02000506000000020002" pitchFamily="2" charset="-78"/>
                <a:cs typeface="IRMomtaz" panose="02000506000000020002" pitchFamily="2" charset="-78"/>
              </a:rPr>
              <a:t>كم تواني ذهني همان "بيماري"رواني است</a:t>
            </a:r>
            <a:endParaRPr lang="en-US" sz="2800" dirty="0">
              <a:latin typeface="IRMomtaz" panose="02000506000000020002" pitchFamily="2" charset="-78"/>
              <a:cs typeface="IRMomtaz" panose="02000506000000020002" pitchFamily="2" charset="-78"/>
            </a:endParaRPr>
          </a:p>
        </p:txBody>
      </p:sp>
      <p:sp>
        <p:nvSpPr>
          <p:cNvPr id="7" name="Rectangle 6"/>
          <p:cNvSpPr/>
          <p:nvPr/>
        </p:nvSpPr>
        <p:spPr>
          <a:xfrm>
            <a:off x="2872437" y="2301294"/>
            <a:ext cx="4727576" cy="523220"/>
          </a:xfrm>
          <a:prstGeom prst="rect">
            <a:avLst/>
          </a:prstGeom>
        </p:spPr>
        <p:txBody>
          <a:bodyPr wrap="none">
            <a:spAutoFit/>
          </a:bodyPr>
          <a:lstStyle/>
          <a:p>
            <a:pPr algn="r"/>
            <a:r>
              <a:rPr lang="fa-IR" sz="2800" dirty="0" smtClean="0">
                <a:solidFill>
                  <a:schemeClr val="accent2"/>
                </a:solidFill>
                <a:latin typeface="IRMomtaz" panose="02000506000000020002" pitchFamily="2" charset="-78"/>
                <a:cs typeface="IRMomtaz" panose="02000506000000020002" pitchFamily="2" charset="-78"/>
              </a:rPr>
              <a:t>باور ناصحيح 2:</a:t>
            </a:r>
            <a:r>
              <a:rPr lang="fa-IR" sz="2800" dirty="0" smtClean="0">
                <a:latin typeface="IRMomtaz" panose="02000506000000020002" pitchFamily="2" charset="-78"/>
                <a:cs typeface="IRMomtaz" panose="02000506000000020002" pitchFamily="2" charset="-78"/>
              </a:rPr>
              <a:t>كم تواني ذهني يك بيماري مسري است</a:t>
            </a:r>
            <a:endParaRPr lang="en-US" sz="2800" dirty="0">
              <a:latin typeface="IRMomtaz" panose="02000506000000020002" pitchFamily="2" charset="-78"/>
              <a:cs typeface="IRMomtaz" panose="02000506000000020002" pitchFamily="2" charset="-78"/>
            </a:endParaRPr>
          </a:p>
        </p:txBody>
      </p:sp>
      <p:sp>
        <p:nvSpPr>
          <p:cNvPr id="8" name="Rectangle 7"/>
          <p:cNvSpPr/>
          <p:nvPr/>
        </p:nvSpPr>
        <p:spPr>
          <a:xfrm>
            <a:off x="-135971" y="3037060"/>
            <a:ext cx="6869243" cy="954107"/>
          </a:xfrm>
          <a:prstGeom prst="rect">
            <a:avLst/>
          </a:prstGeom>
        </p:spPr>
        <p:txBody>
          <a:bodyPr wrap="square">
            <a:spAutoFit/>
          </a:bodyPr>
          <a:lstStyle/>
          <a:p>
            <a:pPr algn="r"/>
            <a:r>
              <a:rPr lang="fa-IR" sz="2800" dirty="0" smtClean="0">
                <a:solidFill>
                  <a:schemeClr val="accent2"/>
                </a:solidFill>
                <a:latin typeface="IRMomtaz" panose="02000506000000020002" pitchFamily="2" charset="-78"/>
                <a:cs typeface="IRMomtaz" panose="02000506000000020002" pitchFamily="2" charset="-78"/>
              </a:rPr>
              <a:t>باور ناصحيح 3 : </a:t>
            </a:r>
            <a:r>
              <a:rPr lang="fa-IR" sz="2800" dirty="0" smtClean="0">
                <a:latin typeface="IRMomtaz" panose="02000506000000020002" pitchFamily="2" charset="-78"/>
                <a:cs typeface="IRMomtaz" panose="02000506000000020002" pitchFamily="2" charset="-78"/>
              </a:rPr>
              <a:t>افرادي كه داراي كم تواني ذهني شديد و عميق هستند ، براي حفظ امنيت خود و جامعه بايد در مراكز خاصي نگهداري شوند</a:t>
            </a:r>
            <a:endParaRPr lang="en-US" sz="2800" dirty="0">
              <a:latin typeface="IRMomtaz" panose="02000506000000020002" pitchFamily="2" charset="-78"/>
              <a:cs typeface="IRMomtaz" panose="02000506000000020002" pitchFamily="2" charset="-78"/>
            </a:endParaRPr>
          </a:p>
        </p:txBody>
      </p:sp>
      <p:sp>
        <p:nvSpPr>
          <p:cNvPr id="10" name="Rectangle 9"/>
          <p:cNvSpPr/>
          <p:nvPr/>
        </p:nvSpPr>
        <p:spPr>
          <a:xfrm>
            <a:off x="1746368" y="5441469"/>
            <a:ext cx="7185909" cy="954107"/>
          </a:xfrm>
          <a:prstGeom prst="rect">
            <a:avLst/>
          </a:prstGeom>
        </p:spPr>
        <p:txBody>
          <a:bodyPr wrap="square">
            <a:spAutoFit/>
          </a:bodyPr>
          <a:lstStyle/>
          <a:p>
            <a:pPr algn="r"/>
            <a:r>
              <a:rPr lang="fa-IR" sz="2800" dirty="0" smtClean="0">
                <a:solidFill>
                  <a:schemeClr val="accent2"/>
                </a:solidFill>
                <a:latin typeface="IRMomtaz" panose="02000506000000020002" pitchFamily="2" charset="-78"/>
                <a:cs typeface="IRMomtaz" panose="02000506000000020002" pitchFamily="2" charset="-78"/>
              </a:rPr>
              <a:t>باور ناصحيح 5 : </a:t>
            </a:r>
            <a:r>
              <a:rPr lang="fa-IR" sz="2800" dirty="0" smtClean="0">
                <a:latin typeface="IRMomtaz" panose="02000506000000020002" pitchFamily="2" charset="-78"/>
                <a:cs typeface="IRMomtaz" panose="02000506000000020002" pitchFamily="2" charset="-78"/>
              </a:rPr>
              <a:t>ما نمي دانيم كه چه چيزي منجر به كم تواني ذهني مي شود و نمي توان از آن پيشگيري كرد</a:t>
            </a:r>
            <a:endParaRPr lang="en-US" sz="2800" dirty="0">
              <a:latin typeface="IRMomtaz" panose="02000506000000020002" pitchFamily="2" charset="-78"/>
              <a:cs typeface="IRMomtaz" panose="02000506000000020002" pitchFamily="2" charset="-78"/>
            </a:endParaRPr>
          </a:p>
        </p:txBody>
      </p:sp>
      <p:sp>
        <p:nvSpPr>
          <p:cNvPr id="13" name="Rectangle 12"/>
          <p:cNvSpPr/>
          <p:nvPr/>
        </p:nvSpPr>
        <p:spPr>
          <a:xfrm>
            <a:off x="460947" y="3836335"/>
            <a:ext cx="7139066" cy="1384995"/>
          </a:xfrm>
          <a:prstGeom prst="rect">
            <a:avLst/>
          </a:prstGeom>
        </p:spPr>
        <p:txBody>
          <a:bodyPr wrap="square">
            <a:spAutoFit/>
          </a:bodyPr>
          <a:lstStyle/>
          <a:p>
            <a:pPr algn="r"/>
            <a:r>
              <a:rPr lang="fa-IR" sz="2800" dirty="0" smtClean="0">
                <a:latin typeface="IRMomtaz" panose="02000506000000020002" pitchFamily="2" charset="-78"/>
                <a:cs typeface="IRMomtaz" panose="02000506000000020002" pitchFamily="2" charset="-78"/>
              </a:rPr>
              <a:t> </a:t>
            </a:r>
          </a:p>
          <a:p>
            <a:pPr algn="r"/>
            <a:r>
              <a:rPr lang="fa-IR" sz="2800" dirty="0" smtClean="0">
                <a:solidFill>
                  <a:schemeClr val="accent2"/>
                </a:solidFill>
                <a:latin typeface="IRMomtaz" panose="02000506000000020002" pitchFamily="2" charset="-78"/>
                <a:cs typeface="IRMomtaz" panose="02000506000000020002" pitchFamily="2" charset="-78"/>
              </a:rPr>
              <a:t>باور ناصحيح 4: </a:t>
            </a:r>
            <a:r>
              <a:rPr lang="fa-IR" sz="2800" dirty="0" smtClean="0">
                <a:latin typeface="IRMomtaz" panose="02000506000000020002" pitchFamily="2" charset="-78"/>
                <a:cs typeface="IRMomtaz" panose="02000506000000020002" pitchFamily="2" charset="-78"/>
              </a:rPr>
              <a:t>آموزش هاي تحصيلي و شغلي كمكي به افرادي كه داراي كم تواني ذهني هستند ،نمي كنند</a:t>
            </a:r>
            <a:endParaRPr lang="fa-IR" sz="2800" dirty="0">
              <a:latin typeface="IRMomtaz" panose="02000506000000020002" pitchFamily="2" charset="-78"/>
              <a:cs typeface="IRMomtaz" panose="02000506000000020002" pitchFamily="2" charset="-78"/>
            </a:endParaRPr>
          </a:p>
        </p:txBody>
      </p:sp>
    </p:spTree>
    <p:extLst>
      <p:ext uri="{BB962C8B-B14F-4D97-AF65-F5344CB8AC3E}">
        <p14:creationId xmlns:p14="http://schemas.microsoft.com/office/powerpoint/2010/main" val="13746366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3" grpId="0"/>
    </p:bld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Autofit/>
          </a:bodyPr>
          <a:lstStyle/>
          <a:p>
            <a:r>
              <a:rPr lang="fa-IR" sz="4400" b="1" dirty="0" smtClean="0">
                <a:solidFill>
                  <a:srgbClr val="7030A0"/>
                </a:solidFill>
              </a:rPr>
              <a:t>موفق و سربلند باشید</a:t>
            </a:r>
          </a:p>
        </p:txBody>
      </p:sp>
      <p:sp>
        <p:nvSpPr>
          <p:cNvPr id="3" name="Title 2"/>
          <p:cNvSpPr>
            <a:spLocks noGrp="1"/>
          </p:cNvSpPr>
          <p:nvPr>
            <p:ph type="title"/>
          </p:nvPr>
        </p:nvSpPr>
        <p:spPr/>
        <p:txBody>
          <a:bodyPr/>
          <a:lstStyle/>
          <a:p>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fa-IR" dirty="0" smtClean="0"/>
              <a:t>تقسیم بندی معلولان حسی</a:t>
            </a:r>
            <a:endParaRPr lang="en-US" dirty="0"/>
          </a:p>
        </p:txBody>
      </p:sp>
      <p:graphicFrame>
        <p:nvGraphicFramePr>
          <p:cNvPr id="4" name="Content Placeholder 3"/>
          <p:cNvGraphicFramePr>
            <a:graphicFrameLocks noGrp="1"/>
          </p:cNvGraphicFramePr>
          <p:nvPr>
            <p:ph sz="quarter" idx="1"/>
          </p:nvPr>
        </p:nvGraphicFramePr>
        <p:xfrm>
          <a:off x="323528" y="1412776"/>
          <a:ext cx="8568952" cy="4896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endParaRPr lang="en-US" dirty="0"/>
          </a:p>
        </p:txBody>
      </p:sp>
      <p:graphicFrame>
        <p:nvGraphicFramePr>
          <p:cNvPr id="4" name="Content Placeholder 3"/>
          <p:cNvGraphicFramePr>
            <a:graphicFrameLocks noGrp="1"/>
          </p:cNvGraphicFramePr>
          <p:nvPr>
            <p:ph sz="quarter" idx="1"/>
          </p:nvPr>
        </p:nvGraphicFramePr>
        <p:xfrm>
          <a:off x="3286116" y="1412776"/>
          <a:ext cx="5606364" cy="4896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Left Arrow 5"/>
          <p:cNvSpPr/>
          <p:nvPr/>
        </p:nvSpPr>
        <p:spPr>
          <a:xfrm>
            <a:off x="2428860" y="2857496"/>
            <a:ext cx="785818" cy="42862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32" y="2571744"/>
            <a:ext cx="2466450" cy="968639"/>
            <a:chOff x="12221" y="828734"/>
            <a:chExt cx="4038086" cy="754325"/>
          </a:xfrm>
        </p:grpSpPr>
        <p:sp>
          <p:nvSpPr>
            <p:cNvPr id="11" name="Rounded Rectangle 10"/>
            <p:cNvSpPr/>
            <p:nvPr/>
          </p:nvSpPr>
          <p:spPr>
            <a:xfrm>
              <a:off x="12221" y="828734"/>
              <a:ext cx="4038086" cy="754325"/>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Rounded Rectangle 4"/>
            <p:cNvSpPr/>
            <p:nvPr/>
          </p:nvSpPr>
          <p:spPr>
            <a:xfrm>
              <a:off x="34314" y="850827"/>
              <a:ext cx="3993900" cy="71013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fa-IR" sz="2800" kern="1200" dirty="0" smtClean="0">
                  <a:solidFill>
                    <a:schemeClr val="tx1"/>
                  </a:solidFill>
                  <a:cs typeface="B Lotus" pitchFamily="2" charset="-78"/>
                </a:rPr>
                <a:t>سخت شدن تفهيم اهداف حركتي  </a:t>
              </a:r>
              <a:endParaRPr lang="en-US" sz="2800" kern="1200" dirty="0">
                <a:solidFill>
                  <a:schemeClr val="tx1"/>
                </a:solidFill>
                <a:cs typeface="B Lotus" pitchFamily="2" charset="-78"/>
              </a:endParaRPr>
            </a:p>
          </p:txBody>
        </p:sp>
      </p:grpSp>
      <p:sp>
        <p:nvSpPr>
          <p:cNvPr id="13" name="Left Arrow 12"/>
          <p:cNvSpPr/>
          <p:nvPr/>
        </p:nvSpPr>
        <p:spPr>
          <a:xfrm>
            <a:off x="2500298" y="4643446"/>
            <a:ext cx="785818" cy="42862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37590" y="4357694"/>
            <a:ext cx="2466450" cy="968639"/>
            <a:chOff x="12221" y="828734"/>
            <a:chExt cx="4038086" cy="754325"/>
          </a:xfrm>
        </p:grpSpPr>
        <p:sp>
          <p:nvSpPr>
            <p:cNvPr id="15" name="Rounded Rectangle 14"/>
            <p:cNvSpPr/>
            <p:nvPr/>
          </p:nvSpPr>
          <p:spPr>
            <a:xfrm>
              <a:off x="12221" y="828734"/>
              <a:ext cx="4038086" cy="754325"/>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Rounded Rectangle 4"/>
            <p:cNvSpPr/>
            <p:nvPr/>
          </p:nvSpPr>
          <p:spPr>
            <a:xfrm>
              <a:off x="34314" y="850827"/>
              <a:ext cx="3993900" cy="71013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fa-IR" sz="2800" kern="1200" dirty="0" smtClean="0">
                  <a:solidFill>
                    <a:schemeClr val="tx1"/>
                  </a:solidFill>
                  <a:cs typeface="B Lotus" pitchFamily="2" charset="-78"/>
                </a:rPr>
                <a:t>نیاز به </a:t>
              </a:r>
              <a:r>
                <a:rPr lang="fa-IR" sz="2800" dirty="0" smtClean="0">
                  <a:solidFill>
                    <a:schemeClr val="tx1"/>
                  </a:solidFill>
                  <a:cs typeface="B Lotus" pitchFamily="2" charset="-78"/>
                </a:rPr>
                <a:t>تدابيرآموزشي ومتديك مناسب</a:t>
              </a:r>
              <a:endParaRPr lang="en-US" sz="2800" kern="1200" dirty="0">
                <a:solidFill>
                  <a:schemeClr val="tx1"/>
                </a:solidFill>
                <a:cs typeface="B Lotus" pitchFamily="2" charset="-78"/>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مقدمه</a:t>
            </a:r>
            <a:endParaRPr lang="en-US" dirty="0"/>
          </a:p>
        </p:txBody>
      </p:sp>
      <p:sp>
        <p:nvSpPr>
          <p:cNvPr id="3" name="Content Placeholder 2"/>
          <p:cNvSpPr>
            <a:spLocks noGrp="1"/>
          </p:cNvSpPr>
          <p:nvPr>
            <p:ph sz="quarter" idx="1"/>
          </p:nvPr>
        </p:nvSpPr>
        <p:spPr/>
        <p:txBody>
          <a:bodyPr/>
          <a:lstStyle/>
          <a:p>
            <a:r>
              <a:rPr lang="fa-IR" dirty="0" smtClean="0"/>
              <a:t>در </a:t>
            </a:r>
            <a:r>
              <a:rPr lang="fa-IR" dirty="0" err="1" smtClean="0"/>
              <a:t>معلولين</a:t>
            </a:r>
            <a:r>
              <a:rPr lang="fa-IR" dirty="0" smtClean="0"/>
              <a:t> جسمي‌يا حركتي عدم وجود</a:t>
            </a:r>
            <a:r>
              <a:rPr lang="en-US" dirty="0" smtClean="0"/>
              <a:t> </a:t>
            </a:r>
            <a:r>
              <a:rPr lang="fa-IR" dirty="0" smtClean="0"/>
              <a:t>اندام يا عضوباعث به وجود آمدن تغييراتي برروي تمامي‌بدن مي‌شود</a:t>
            </a:r>
            <a:r>
              <a:rPr lang="en-US" dirty="0" smtClean="0"/>
              <a:t>.</a:t>
            </a:r>
            <a:r>
              <a:rPr lang="fa-IR" dirty="0" smtClean="0"/>
              <a:t> </a:t>
            </a:r>
            <a:endParaRPr lang="en-US" dirty="0" smtClean="0"/>
          </a:p>
          <a:p>
            <a:r>
              <a:rPr lang="fa-IR" dirty="0" smtClean="0"/>
              <a:t>اما معلولين حسي قاعدتاً ازنظرحركتي داراي محدوديتهاي مستقيم نيستند اما عدم وجود </a:t>
            </a:r>
            <a:r>
              <a:rPr lang="fa-IR" dirty="0" smtClean="0">
                <a:solidFill>
                  <a:srgbClr val="FF0000"/>
                </a:solidFill>
              </a:rPr>
              <a:t>تمامي ‌يا جزئي از ارگان حسي </a:t>
            </a:r>
            <a:r>
              <a:rPr lang="fa-IR" dirty="0" smtClean="0"/>
              <a:t>باعث كاهش تسلط بر تواناييهاي حركتي مي‌شود كه كم وبيش مشخص هستند. </a:t>
            </a:r>
            <a:endParaRPr lang="en-US" dirty="0" smtClean="0"/>
          </a:p>
          <a:p>
            <a:r>
              <a:rPr lang="fa-IR" dirty="0" smtClean="0"/>
              <a:t>موضوع اصلي در ورزش معلولين شنوايي يا بينايي، كمتر در مورد خود حركت است بلكه بيشتر در مورد </a:t>
            </a:r>
            <a:r>
              <a:rPr lang="fa-IR" dirty="0" smtClean="0">
                <a:solidFill>
                  <a:srgbClr val="FF0000"/>
                </a:solidFill>
              </a:rPr>
              <a:t>اجرا و  تفهيم اهداف </a:t>
            </a:r>
            <a:r>
              <a:rPr lang="fa-IR" dirty="0" err="1" smtClean="0">
                <a:solidFill>
                  <a:srgbClr val="FF0000"/>
                </a:solidFill>
              </a:rPr>
              <a:t>حركتي</a:t>
            </a:r>
            <a:r>
              <a:rPr lang="fa-IR" dirty="0" smtClean="0">
                <a:solidFill>
                  <a:srgbClr val="FF0000"/>
                </a:solidFill>
              </a:rPr>
              <a:t>  </a:t>
            </a:r>
            <a:r>
              <a:rPr lang="fa-IR" dirty="0" smtClean="0"/>
              <a:t>است.</a:t>
            </a:r>
          </a:p>
          <a:p>
            <a:endParaRPr lang="en-US" i="1" dirty="0" smtClean="0"/>
          </a:p>
          <a:p>
            <a:endParaRPr lang="en-US" dirty="0"/>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مقدمه</a:t>
            </a:r>
            <a:endParaRPr lang="en-US" dirty="0"/>
          </a:p>
        </p:txBody>
      </p:sp>
      <p:sp>
        <p:nvSpPr>
          <p:cNvPr id="3" name="Content Placeholder 2"/>
          <p:cNvSpPr>
            <a:spLocks noGrp="1"/>
          </p:cNvSpPr>
          <p:nvPr>
            <p:ph sz="quarter" idx="1"/>
          </p:nvPr>
        </p:nvSpPr>
        <p:spPr>
          <a:xfrm>
            <a:off x="323528" y="1600200"/>
            <a:ext cx="8442520" cy="4781128"/>
          </a:xfrm>
        </p:spPr>
        <p:txBody>
          <a:bodyPr/>
          <a:lstStyle/>
          <a:p>
            <a:r>
              <a:rPr lang="fa-IR" dirty="0" smtClean="0"/>
              <a:t>ورزش با معلولين حسي در درجه اول احتياج به تدابيرآموزشي ومتديك مناسب دارد. </a:t>
            </a:r>
            <a:endParaRPr lang="en-US" dirty="0" smtClean="0"/>
          </a:p>
          <a:p>
            <a:endParaRPr lang="fa-IR" dirty="0" smtClean="0"/>
          </a:p>
          <a:p>
            <a:r>
              <a:rPr lang="fa-IR" dirty="0" smtClean="0"/>
              <a:t>معلوليتهاي حسي باعث به وجود آمدن </a:t>
            </a:r>
            <a:r>
              <a:rPr lang="fa-IR" dirty="0" smtClean="0">
                <a:solidFill>
                  <a:srgbClr val="FF0000"/>
                </a:solidFill>
              </a:rPr>
              <a:t>خصوصيات بارزي در رفتارشخص</a:t>
            </a:r>
            <a:r>
              <a:rPr lang="fa-IR" dirty="0" smtClean="0"/>
              <a:t> معلول مي‌شود. </a:t>
            </a:r>
            <a:r>
              <a:rPr lang="fa-IR" dirty="0" smtClean="0">
                <a:solidFill>
                  <a:srgbClr val="FF0000"/>
                </a:solidFill>
              </a:rPr>
              <a:t>كاهش قابليت درك محركها </a:t>
            </a:r>
            <a:r>
              <a:rPr lang="fa-IR" dirty="0" smtClean="0"/>
              <a:t>و تجزيه و تحليل آنها معلول را مجبور مي‌كند كه در زندگي روزمره ويا درورزش، رفتاري از خود بروز دهد كه از نرم هاي طبيعي انحراف دارد. به طورمثال ناآرامي‌حركتي در مورد ناشنوايان </a:t>
            </a:r>
            <a:endParaRPr lang="en-US" dirty="0"/>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9874" name="Rectangle 2"/>
          <p:cNvSpPr>
            <a:spLocks noGrp="1" noChangeArrowheads="1"/>
          </p:cNvSpPr>
          <p:nvPr>
            <p:ph type="ctrTitle"/>
          </p:nvPr>
        </p:nvSpPr>
        <p:spPr>
          <a:xfrm>
            <a:off x="1547664" y="1052736"/>
            <a:ext cx="5697141" cy="1085850"/>
          </a:xfrm>
        </p:spPr>
        <p:txBody>
          <a:bodyPr vert="horz" wrap="square" lIns="69056" tIns="34529" rIns="69056" bIns="34529" numCol="1" anchor="ctr" anchorCtr="0" compatLnSpc="1">
            <a:prstTxWarp prst="textNoShape">
              <a:avLst/>
            </a:prstTxWarp>
            <a:normAutofit/>
          </a:bodyPr>
          <a:lstStyle/>
          <a:p>
            <a:pPr eaLnBrk="1" hangingPunct="1">
              <a:defRPr/>
            </a:pPr>
            <a:r>
              <a:rPr lang="fa-IR" sz="5400" b="1" i="1" dirty="0" err="1">
                <a:cs typeface="B Kamran Outline" pitchFamily="2" charset="-78"/>
              </a:rPr>
              <a:t>آناتومي</a:t>
            </a:r>
            <a:r>
              <a:rPr lang="fa-IR" sz="5400" b="1" i="1" dirty="0">
                <a:cs typeface="B Kamran Outline" pitchFamily="2" charset="-78"/>
              </a:rPr>
              <a:t> گوش</a:t>
            </a:r>
            <a:endParaRPr lang="en-US" sz="5400" b="1" i="1" dirty="0">
              <a:cs typeface="B Kamran Outline" pitchFamily="2" charset="-78"/>
            </a:endParaRPr>
          </a:p>
        </p:txBody>
      </p:sp>
      <p:sp>
        <p:nvSpPr>
          <p:cNvPr id="79875" name="Oval 3"/>
          <p:cNvSpPr>
            <a:spLocks noChangeArrowheads="1"/>
          </p:cNvSpPr>
          <p:nvPr/>
        </p:nvSpPr>
        <p:spPr bwMode="auto">
          <a:xfrm>
            <a:off x="2411760" y="2924944"/>
            <a:ext cx="4686300" cy="1485900"/>
          </a:xfrm>
          <a:prstGeom prst="ellipse">
            <a:avLst/>
          </a:prstGeom>
          <a:solidFill>
            <a:schemeClr val="tx2"/>
          </a:solidFill>
          <a:ln w="12700">
            <a:solidFill>
              <a:schemeClr val="tx1"/>
            </a:solidFill>
            <a:round/>
            <a:headEnd type="none" w="sm" len="sm"/>
            <a:tailEnd type="none" w="sm" len="sm"/>
          </a:ln>
          <a:effectLst/>
        </p:spPr>
        <p:txBody>
          <a:bodyPr wrap="none" anchor="ctr"/>
          <a:lstStyle/>
          <a:p>
            <a:pPr algn="ctr" eaLnBrk="0" fontAlgn="base" hangingPunct="0">
              <a:spcBef>
                <a:spcPct val="0"/>
              </a:spcBef>
              <a:spcAft>
                <a:spcPct val="0"/>
              </a:spcAft>
              <a:defRPr/>
            </a:pPr>
            <a:r>
              <a:rPr lang="fa-IR" sz="4950" baseline="-25000">
                <a:solidFill>
                  <a:srgbClr val="EAEAEA"/>
                </a:solidFill>
                <a:effectLst>
                  <a:outerShdw blurRad="38100" dist="38100" dir="2700000" algn="tl">
                    <a:srgbClr val="000000"/>
                  </a:outerShdw>
                </a:effectLst>
                <a:cs typeface="Tahoma" pitchFamily="34" charset="0"/>
              </a:rPr>
              <a:t>عضو</a:t>
            </a:r>
            <a:r>
              <a:rPr lang="fa-IR" sz="4950" baseline="-25000">
                <a:solidFill>
                  <a:srgbClr val="FFFFFF"/>
                </a:solidFill>
                <a:effectLst>
                  <a:outerShdw blurRad="38100" dist="38100" dir="2700000" algn="tl">
                    <a:srgbClr val="000000"/>
                  </a:outerShdw>
                </a:effectLst>
                <a:cs typeface="Tahoma" pitchFamily="34" charset="0"/>
              </a:rPr>
              <a:t> </a:t>
            </a:r>
            <a:r>
              <a:rPr lang="fa-IR" sz="4950" baseline="-25000">
                <a:solidFill>
                  <a:srgbClr val="EAEAEA"/>
                </a:solidFill>
                <a:effectLst>
                  <a:outerShdw blurRad="38100" dist="38100" dir="2700000" algn="tl">
                    <a:srgbClr val="000000"/>
                  </a:outerShdw>
                </a:effectLst>
                <a:cs typeface="Tahoma" pitchFamily="34" charset="0"/>
              </a:rPr>
              <a:t>شنوايي _ تعادل</a:t>
            </a:r>
            <a:endParaRPr lang="en-US" sz="4950" baseline="-25000">
              <a:solidFill>
                <a:srgbClr val="EAEAEA"/>
              </a:solidFill>
              <a:effectLst>
                <a:outerShdw blurRad="38100" dist="38100" dir="2700000" algn="tl">
                  <a:srgbClr val="000000"/>
                </a:outerShdw>
              </a:effectLst>
              <a:cs typeface="Tahoma" pitchFamily="34" charset="0"/>
            </a:endParaRPr>
          </a:p>
        </p:txBody>
      </p:sp>
    </p:spTree>
    <p:extLst>
      <p:ext uri="{BB962C8B-B14F-4D97-AF65-F5344CB8AC3E}">
        <p14:creationId xmlns:p14="http://schemas.microsoft.com/office/powerpoint/2010/main" val="628246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9874"/>
                                        </p:tgtEl>
                                        <p:attrNameLst>
                                          <p:attrName>style.visibility</p:attrName>
                                        </p:attrNameLst>
                                      </p:cBhvr>
                                      <p:to>
                                        <p:strVal val="visible"/>
                                      </p:to>
                                    </p:set>
                                    <p:animEffect transition="in" filter="fade">
                                      <p:cBhvr>
                                        <p:cTn id="7" dur="1000"/>
                                        <p:tgtEl>
                                          <p:spTgt spid="79874"/>
                                        </p:tgtEl>
                                      </p:cBhvr>
                                    </p:animEffect>
                                    <p:anim calcmode="lin" valueType="num">
                                      <p:cBhvr>
                                        <p:cTn id="8" dur="1000" fill="hold"/>
                                        <p:tgtEl>
                                          <p:spTgt spid="79874"/>
                                        </p:tgtEl>
                                        <p:attrNameLst>
                                          <p:attrName>ppt_x</p:attrName>
                                        </p:attrNameLst>
                                      </p:cBhvr>
                                      <p:tavLst>
                                        <p:tav tm="0">
                                          <p:val>
                                            <p:strVal val="#ppt_x"/>
                                          </p:val>
                                        </p:tav>
                                        <p:tav tm="100000">
                                          <p:val>
                                            <p:strVal val="#ppt_x"/>
                                          </p:val>
                                        </p:tav>
                                      </p:tavLst>
                                    </p:anim>
                                    <p:anim calcmode="lin" valueType="num">
                                      <p:cBhvr>
                                        <p:cTn id="9" dur="1000" fill="hold"/>
                                        <p:tgtEl>
                                          <p:spTgt spid="7987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8" presetClass="entr" presetSubtype="16" fill="hold" grpId="0" nodeType="clickEffect">
                                  <p:stCondLst>
                                    <p:cond delay="0"/>
                                  </p:stCondLst>
                                  <p:childTnLst>
                                    <p:set>
                                      <p:cBhvr>
                                        <p:cTn id="13" dur="1" fill="hold">
                                          <p:stCondLst>
                                            <p:cond delay="0"/>
                                          </p:stCondLst>
                                        </p:cTn>
                                        <p:tgtEl>
                                          <p:spTgt spid="79875"/>
                                        </p:tgtEl>
                                        <p:attrNameLst>
                                          <p:attrName>style.visibility</p:attrName>
                                        </p:attrNameLst>
                                      </p:cBhvr>
                                      <p:to>
                                        <p:strVal val="visible"/>
                                      </p:to>
                                    </p:set>
                                    <p:animEffect transition="in" filter="diamond(in)">
                                      <p:cBhvr>
                                        <p:cTn id="14" dur="2000"/>
                                        <p:tgtEl>
                                          <p:spTgt spid="798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4" grpId="0"/>
      <p:bldP spid="7987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827584" y="260648"/>
            <a:ext cx="7286327" cy="857250"/>
          </a:xfrm>
        </p:spPr>
        <p:txBody>
          <a:bodyPr vert="horz" wrap="square" lIns="69056" tIns="34529" rIns="69056" bIns="34529" numCol="1" anchor="ctr" anchorCtr="0" compatLnSpc="1">
            <a:prstTxWarp prst="textNoShape">
              <a:avLst/>
            </a:prstTxWarp>
            <a:normAutofit fontScale="90000"/>
          </a:bodyPr>
          <a:lstStyle/>
          <a:p>
            <a:pPr eaLnBrk="1" hangingPunct="1">
              <a:defRPr/>
            </a:pPr>
            <a:r>
              <a:rPr lang="fa-IR" b="1" i="1" dirty="0" err="1" smtClean="0">
                <a:cs typeface="Tahoma" pitchFamily="34" charset="0"/>
              </a:rPr>
              <a:t>اجزاي</a:t>
            </a:r>
            <a:r>
              <a:rPr lang="fa-IR" b="1" i="1" dirty="0" smtClean="0">
                <a:cs typeface="Tahoma" pitchFamily="34" charset="0"/>
              </a:rPr>
              <a:t> </a:t>
            </a:r>
            <a:r>
              <a:rPr lang="fa-IR" b="1" i="1" dirty="0" err="1" smtClean="0">
                <a:cs typeface="Tahoma" pitchFamily="34" charset="0"/>
              </a:rPr>
              <a:t>اصلي</a:t>
            </a:r>
            <a:r>
              <a:rPr lang="fa-IR" b="1" i="1" dirty="0" smtClean="0">
                <a:cs typeface="Tahoma" pitchFamily="34" charset="0"/>
              </a:rPr>
              <a:t> </a:t>
            </a:r>
            <a:r>
              <a:rPr lang="fa-IR" b="1" i="1" dirty="0" err="1" smtClean="0">
                <a:cs typeface="Tahoma" pitchFamily="34" charset="0"/>
              </a:rPr>
              <a:t>مکانيسم</a:t>
            </a:r>
            <a:r>
              <a:rPr lang="fa-IR" b="1" i="1" dirty="0" smtClean="0">
                <a:cs typeface="Tahoma" pitchFamily="34" charset="0"/>
              </a:rPr>
              <a:t> </a:t>
            </a:r>
            <a:r>
              <a:rPr lang="fa-IR" b="1" i="1" dirty="0" err="1" smtClean="0">
                <a:cs typeface="Tahoma" pitchFamily="34" charset="0"/>
              </a:rPr>
              <a:t>شنيدن</a:t>
            </a:r>
            <a:endParaRPr lang="en-US" b="1" i="1" dirty="0" smtClean="0">
              <a:cs typeface="Tahoma" pitchFamily="34" charset="0"/>
            </a:endParaRPr>
          </a:p>
        </p:txBody>
      </p:sp>
      <p:sp>
        <p:nvSpPr>
          <p:cNvPr id="80899" name="Rectangle 3"/>
          <p:cNvSpPr>
            <a:spLocks noGrp="1" noChangeArrowheads="1"/>
          </p:cNvSpPr>
          <p:nvPr>
            <p:ph type="body" idx="1"/>
          </p:nvPr>
        </p:nvSpPr>
        <p:spPr>
          <a:xfrm>
            <a:off x="2000250" y="2286000"/>
            <a:ext cx="5372100" cy="3086100"/>
          </a:xfrm>
        </p:spPr>
        <p:txBody>
          <a:bodyPr vert="horz" wrap="square" lIns="69056" tIns="34529" rIns="69056" bIns="34529" numCol="1" anchor="t" anchorCtr="0" compatLnSpc="1">
            <a:prstTxWarp prst="textNoShape">
              <a:avLst/>
            </a:prstTxWarp>
            <a:normAutofit fontScale="92500"/>
          </a:bodyPr>
          <a:lstStyle/>
          <a:p>
            <a:pPr eaLnBrk="1" hangingPunct="1">
              <a:buFont typeface="Wingdings" panose="05000000000000000000" pitchFamily="2" charset="2"/>
              <a:buNone/>
              <a:defRPr/>
            </a:pPr>
            <a:r>
              <a:rPr lang="fa-IR" smtClean="0">
                <a:solidFill>
                  <a:schemeClr val="tx2"/>
                </a:solidFill>
                <a:cs typeface="Tahoma" pitchFamily="34" charset="0"/>
              </a:rPr>
              <a:t>تقسيم بندي بر اساس عملکرد:</a:t>
            </a:r>
          </a:p>
          <a:p>
            <a:pPr eaLnBrk="1" hangingPunct="1">
              <a:buFont typeface="Wingdings" panose="05000000000000000000" pitchFamily="2" charset="2"/>
              <a:buNone/>
              <a:defRPr/>
            </a:pPr>
            <a:endParaRPr lang="en-US" smtClean="0">
              <a:solidFill>
                <a:schemeClr val="tx2"/>
              </a:solidFill>
              <a:cs typeface="Tahoma" pitchFamily="34" charset="0"/>
            </a:endParaRPr>
          </a:p>
          <a:p>
            <a:pPr eaLnBrk="1" hangingPunct="1">
              <a:buFont typeface="Wingdings" panose="05000000000000000000" pitchFamily="2" charset="2"/>
              <a:buChar char="Ø"/>
              <a:defRPr/>
            </a:pPr>
            <a:r>
              <a:rPr lang="fa-IR" smtClean="0">
                <a:solidFill>
                  <a:schemeClr val="tx2"/>
                </a:solidFill>
                <a:cs typeface="Tahoma" pitchFamily="34" charset="0"/>
              </a:rPr>
              <a:t>گوش خارجي</a:t>
            </a:r>
          </a:p>
          <a:p>
            <a:pPr eaLnBrk="1" hangingPunct="1">
              <a:buFont typeface="Wingdings" panose="05000000000000000000" pitchFamily="2" charset="2"/>
              <a:buChar char="Ø"/>
              <a:defRPr/>
            </a:pPr>
            <a:r>
              <a:rPr lang="fa-IR" smtClean="0">
                <a:solidFill>
                  <a:schemeClr val="tx2"/>
                </a:solidFill>
                <a:cs typeface="Tahoma" pitchFamily="34" charset="0"/>
              </a:rPr>
              <a:t>گوش مياني</a:t>
            </a:r>
          </a:p>
          <a:p>
            <a:pPr eaLnBrk="1" hangingPunct="1">
              <a:buFont typeface="Wingdings" panose="05000000000000000000" pitchFamily="2" charset="2"/>
              <a:buChar char="Ø"/>
              <a:defRPr/>
            </a:pPr>
            <a:r>
              <a:rPr lang="fa-IR" smtClean="0">
                <a:solidFill>
                  <a:schemeClr val="tx2"/>
                </a:solidFill>
                <a:cs typeface="Tahoma" pitchFamily="34" charset="0"/>
              </a:rPr>
              <a:t>گوش داخلي</a:t>
            </a:r>
          </a:p>
          <a:p>
            <a:pPr eaLnBrk="1" hangingPunct="1">
              <a:buFont typeface="Wingdings" panose="05000000000000000000" pitchFamily="2" charset="2"/>
              <a:buChar char="Ø"/>
              <a:defRPr/>
            </a:pPr>
            <a:r>
              <a:rPr lang="fa-IR" smtClean="0">
                <a:solidFill>
                  <a:schemeClr val="tx2"/>
                </a:solidFill>
                <a:cs typeface="Tahoma" pitchFamily="34" charset="0"/>
              </a:rPr>
              <a:t> سيستم عصبي شنوايي مرکزي</a:t>
            </a:r>
            <a:endParaRPr lang="en-US" smtClean="0">
              <a:solidFill>
                <a:schemeClr val="tx2"/>
              </a:solidFill>
            </a:endParaRPr>
          </a:p>
        </p:txBody>
      </p:sp>
    </p:spTree>
    <p:extLst>
      <p:ext uri="{BB962C8B-B14F-4D97-AF65-F5344CB8AC3E}">
        <p14:creationId xmlns:p14="http://schemas.microsoft.com/office/powerpoint/2010/main" val="348711111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80898"/>
                                        </p:tgtEl>
                                        <p:attrNameLst>
                                          <p:attrName>style.visibility</p:attrName>
                                        </p:attrNameLst>
                                      </p:cBhvr>
                                      <p:to>
                                        <p:strVal val="visible"/>
                                      </p:to>
                                    </p:set>
                                    <p:animEffect transition="in" filter="diamond(in)">
                                      <p:cBhvr>
                                        <p:cTn id="7" dur="2000"/>
                                        <p:tgtEl>
                                          <p:spTgt spid="808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80899">
                                            <p:txEl>
                                              <p:pRg st="0" end="0"/>
                                            </p:txEl>
                                          </p:spTgt>
                                        </p:tgtEl>
                                        <p:attrNameLst>
                                          <p:attrName>style.visibility</p:attrName>
                                        </p:attrNameLst>
                                      </p:cBhvr>
                                      <p:to>
                                        <p:strVal val="visible"/>
                                      </p:to>
                                    </p:set>
                                    <p:animEffect transition="in" filter="fade">
                                      <p:cBhvr>
                                        <p:cTn id="12" dur="1000"/>
                                        <p:tgtEl>
                                          <p:spTgt spid="80899">
                                            <p:txEl>
                                              <p:pRg st="0" end="0"/>
                                            </p:txEl>
                                          </p:spTgt>
                                        </p:tgtEl>
                                      </p:cBhvr>
                                    </p:animEffect>
                                    <p:anim calcmode="lin" valueType="num">
                                      <p:cBhvr>
                                        <p:cTn id="13" dur="1000" fill="hold"/>
                                        <p:tgtEl>
                                          <p:spTgt spid="80899">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8089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80899">
                                            <p:txEl>
                                              <p:pRg st="2" end="2"/>
                                            </p:txEl>
                                          </p:spTgt>
                                        </p:tgtEl>
                                        <p:attrNameLst>
                                          <p:attrName>style.visibility</p:attrName>
                                        </p:attrNameLst>
                                      </p:cBhvr>
                                      <p:to>
                                        <p:strVal val="visible"/>
                                      </p:to>
                                    </p:set>
                                    <p:animEffect transition="in" filter="fade">
                                      <p:cBhvr>
                                        <p:cTn id="19" dur="1000"/>
                                        <p:tgtEl>
                                          <p:spTgt spid="80899">
                                            <p:txEl>
                                              <p:pRg st="2" end="2"/>
                                            </p:txEl>
                                          </p:spTgt>
                                        </p:tgtEl>
                                      </p:cBhvr>
                                    </p:animEffect>
                                    <p:anim calcmode="lin" valueType="num">
                                      <p:cBhvr>
                                        <p:cTn id="20" dur="1000" fill="hold"/>
                                        <p:tgtEl>
                                          <p:spTgt spid="80899">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8089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80899">
                                            <p:txEl>
                                              <p:pRg st="3" end="3"/>
                                            </p:txEl>
                                          </p:spTgt>
                                        </p:tgtEl>
                                        <p:attrNameLst>
                                          <p:attrName>style.visibility</p:attrName>
                                        </p:attrNameLst>
                                      </p:cBhvr>
                                      <p:to>
                                        <p:strVal val="visible"/>
                                      </p:to>
                                    </p:set>
                                    <p:animEffect transition="in" filter="fade">
                                      <p:cBhvr>
                                        <p:cTn id="26" dur="1000"/>
                                        <p:tgtEl>
                                          <p:spTgt spid="80899">
                                            <p:txEl>
                                              <p:pRg st="3" end="3"/>
                                            </p:txEl>
                                          </p:spTgt>
                                        </p:tgtEl>
                                      </p:cBhvr>
                                    </p:animEffect>
                                    <p:anim calcmode="lin" valueType="num">
                                      <p:cBhvr>
                                        <p:cTn id="27" dur="1000" fill="hold"/>
                                        <p:tgtEl>
                                          <p:spTgt spid="80899">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8089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80899">
                                            <p:txEl>
                                              <p:pRg st="4" end="4"/>
                                            </p:txEl>
                                          </p:spTgt>
                                        </p:tgtEl>
                                        <p:attrNameLst>
                                          <p:attrName>style.visibility</p:attrName>
                                        </p:attrNameLst>
                                      </p:cBhvr>
                                      <p:to>
                                        <p:strVal val="visible"/>
                                      </p:to>
                                    </p:set>
                                    <p:animEffect transition="in" filter="fade">
                                      <p:cBhvr>
                                        <p:cTn id="33" dur="1000"/>
                                        <p:tgtEl>
                                          <p:spTgt spid="80899">
                                            <p:txEl>
                                              <p:pRg st="4" end="4"/>
                                            </p:txEl>
                                          </p:spTgt>
                                        </p:tgtEl>
                                      </p:cBhvr>
                                    </p:animEffect>
                                    <p:anim calcmode="lin" valueType="num">
                                      <p:cBhvr>
                                        <p:cTn id="34" dur="1000" fill="hold"/>
                                        <p:tgtEl>
                                          <p:spTgt spid="80899">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8089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80899">
                                            <p:txEl>
                                              <p:pRg st="5" end="5"/>
                                            </p:txEl>
                                          </p:spTgt>
                                        </p:tgtEl>
                                        <p:attrNameLst>
                                          <p:attrName>style.visibility</p:attrName>
                                        </p:attrNameLst>
                                      </p:cBhvr>
                                      <p:to>
                                        <p:strVal val="visible"/>
                                      </p:to>
                                    </p:set>
                                    <p:animEffect transition="in" filter="fade">
                                      <p:cBhvr>
                                        <p:cTn id="40" dur="1000"/>
                                        <p:tgtEl>
                                          <p:spTgt spid="80899">
                                            <p:txEl>
                                              <p:pRg st="5" end="5"/>
                                            </p:txEl>
                                          </p:spTgt>
                                        </p:tgtEl>
                                      </p:cBhvr>
                                    </p:animEffect>
                                    <p:anim calcmode="lin" valueType="num">
                                      <p:cBhvr>
                                        <p:cTn id="41" dur="1000" fill="hold"/>
                                        <p:tgtEl>
                                          <p:spTgt spid="80899">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80899">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8" grpId="0"/>
      <p:bldP spid="80899"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1026" name="Picture 2" descr="C:\Users\asus\Desktop\ear-anatomy2.jpg"/>
          <p:cNvPicPr>
            <a:picLocks noChangeAspect="1" noChangeArrowheads="1"/>
          </p:cNvPicPr>
          <p:nvPr/>
        </p:nvPicPr>
        <p:blipFill>
          <a:blip r:embed="rId2"/>
          <a:srcRect/>
          <a:stretch>
            <a:fillRect/>
          </a:stretch>
        </p:blipFill>
        <p:spPr bwMode="auto">
          <a:xfrm>
            <a:off x="122277" y="0"/>
            <a:ext cx="9021723" cy="6952227"/>
          </a:xfrm>
          <a:prstGeom prst="rect">
            <a:avLst/>
          </a:prstGeom>
          <a:noFill/>
        </p:spPr>
      </p:pic>
    </p:spTree>
    <p:extLst>
      <p:ext uri="{BB962C8B-B14F-4D97-AF65-F5344CB8AC3E}">
        <p14:creationId xmlns:p14="http://schemas.microsoft.com/office/powerpoint/2010/main" val="8200656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b="1" dirty="0" smtClean="0"/>
              <a:t>شيوه ارزشيابي: </a:t>
            </a:r>
            <a:endParaRPr lang="en-US" dirty="0"/>
          </a:p>
        </p:txBody>
      </p:sp>
      <p:sp>
        <p:nvSpPr>
          <p:cNvPr id="3" name="Content Placeholder 2"/>
          <p:cNvSpPr>
            <a:spLocks noGrp="1"/>
          </p:cNvSpPr>
          <p:nvPr>
            <p:ph sz="quarter" idx="1"/>
          </p:nvPr>
        </p:nvSpPr>
        <p:spPr/>
        <p:txBody>
          <a:bodyPr/>
          <a:lstStyle/>
          <a:p>
            <a:r>
              <a:rPr lang="fa-IR" dirty="0" smtClean="0"/>
              <a:t>امتحان ميان ترم 8 نمره، امتحان پايان ترم 10 نمره، فعالیت کلاسی (مشارکت فعال در مباحث، پرسش و پاسخ، کوئیز، تحقیق و ترجمه) 2 نمره</a:t>
            </a:r>
            <a:endParaRPr lang="en-US" dirty="0" smtClean="0"/>
          </a:p>
          <a:p>
            <a:pPr>
              <a:buNone/>
            </a:pPr>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1547664" y="260648"/>
            <a:ext cx="5545931" cy="714375"/>
          </a:xfrm>
        </p:spPr>
        <p:txBody>
          <a:bodyPr vert="horz" wrap="square" lIns="69056" tIns="34529" rIns="69056" bIns="34529" numCol="1" anchor="ctr" anchorCtr="0" compatLnSpc="1">
            <a:prstTxWarp prst="textNoShape">
              <a:avLst/>
            </a:prstTxWarp>
            <a:normAutofit fontScale="90000"/>
          </a:bodyPr>
          <a:lstStyle/>
          <a:p>
            <a:pPr eaLnBrk="1" hangingPunct="1">
              <a:defRPr/>
            </a:pPr>
            <a:r>
              <a:rPr lang="fa-IR" b="1" i="1" dirty="0" smtClean="0">
                <a:cs typeface="Tahoma" pitchFamily="34" charset="0"/>
              </a:rPr>
              <a:t>ساختار گوش </a:t>
            </a:r>
            <a:r>
              <a:rPr lang="fa-IR" b="1" i="1" dirty="0" err="1" smtClean="0">
                <a:cs typeface="Tahoma" pitchFamily="34" charset="0"/>
              </a:rPr>
              <a:t>خارجي</a:t>
            </a:r>
            <a:endParaRPr lang="en-US" b="1" i="1" dirty="0" smtClean="0">
              <a:cs typeface="Tahoma" pitchFamily="34" charset="0"/>
            </a:endParaRPr>
          </a:p>
        </p:txBody>
      </p:sp>
      <p:sp>
        <p:nvSpPr>
          <p:cNvPr id="81923" name="Rectangle 3"/>
          <p:cNvSpPr>
            <a:spLocks noGrp="1" noChangeArrowheads="1"/>
          </p:cNvSpPr>
          <p:nvPr>
            <p:ph type="body" sz="half" idx="1"/>
          </p:nvPr>
        </p:nvSpPr>
        <p:spPr>
          <a:xfrm>
            <a:off x="395536" y="1920479"/>
            <a:ext cx="4104456" cy="4316833"/>
          </a:xfrm>
        </p:spPr>
        <p:txBody>
          <a:bodyPr vert="horz" wrap="square" lIns="69056" tIns="34529" rIns="69056" bIns="34529" numCol="1" anchor="t" anchorCtr="0" compatLnSpc="1">
            <a:prstTxWarp prst="textNoShape">
              <a:avLst/>
            </a:prstTxWarp>
            <a:normAutofit/>
          </a:bodyPr>
          <a:lstStyle/>
          <a:p>
            <a:pPr eaLnBrk="1" hangingPunct="1">
              <a:buFont typeface="Wingdings" panose="05000000000000000000" pitchFamily="2" charset="2"/>
              <a:buNone/>
              <a:defRPr/>
            </a:pPr>
            <a:r>
              <a:rPr lang="fa-IR" sz="2800" b="1" dirty="0">
                <a:solidFill>
                  <a:schemeClr val="tx2"/>
                </a:solidFill>
                <a:cs typeface="Tahoma" pitchFamily="34" charset="0"/>
              </a:rPr>
              <a:t>لاله گوش</a:t>
            </a:r>
            <a:endParaRPr lang="en-US" sz="2800" b="1" dirty="0">
              <a:solidFill>
                <a:schemeClr val="tx2"/>
              </a:solidFill>
              <a:cs typeface="Tahoma" pitchFamily="34" charset="0"/>
            </a:endParaRPr>
          </a:p>
          <a:p>
            <a:pPr eaLnBrk="1" hangingPunct="1">
              <a:buFont typeface="Wingdings" panose="05000000000000000000" pitchFamily="2" charset="2"/>
              <a:buChar char="Ø"/>
              <a:defRPr/>
            </a:pPr>
            <a:r>
              <a:rPr lang="fa-IR" sz="1600" b="1" dirty="0">
                <a:solidFill>
                  <a:schemeClr val="tx2"/>
                </a:solidFill>
                <a:cs typeface="Tahoma" pitchFamily="34" charset="0"/>
              </a:rPr>
              <a:t>جمع کردن امواج</a:t>
            </a:r>
          </a:p>
          <a:p>
            <a:pPr eaLnBrk="1" hangingPunct="1">
              <a:buFont typeface="Wingdings" panose="05000000000000000000" pitchFamily="2" charset="2"/>
              <a:buChar char="Ø"/>
              <a:defRPr/>
            </a:pPr>
            <a:r>
              <a:rPr lang="fa-IR" sz="1600" b="1" dirty="0">
                <a:solidFill>
                  <a:schemeClr val="tx2"/>
                </a:solidFill>
                <a:cs typeface="Tahoma" pitchFamily="34" charset="0"/>
              </a:rPr>
              <a:t>تمرکز و موضع </a:t>
            </a:r>
            <a:r>
              <a:rPr lang="fa-IR" sz="1600" b="1" dirty="0" err="1">
                <a:solidFill>
                  <a:schemeClr val="tx2"/>
                </a:solidFill>
                <a:cs typeface="Tahoma" pitchFamily="34" charset="0"/>
              </a:rPr>
              <a:t>يابي</a:t>
            </a:r>
            <a:endParaRPr lang="en-US" sz="1600" b="1" dirty="0">
              <a:solidFill>
                <a:schemeClr val="tx2"/>
              </a:solidFill>
              <a:cs typeface="Tahoma" pitchFamily="34" charset="0"/>
            </a:endParaRPr>
          </a:p>
          <a:p>
            <a:pPr eaLnBrk="1" hangingPunct="1">
              <a:buFont typeface="Wingdings" panose="05000000000000000000" pitchFamily="2" charset="2"/>
              <a:buChar char="Ø"/>
              <a:defRPr/>
            </a:pPr>
            <a:r>
              <a:rPr lang="fa-IR" sz="1600" b="1" dirty="0" err="1">
                <a:solidFill>
                  <a:schemeClr val="tx2"/>
                </a:solidFill>
                <a:cs typeface="Tahoma" pitchFamily="34" charset="0"/>
              </a:rPr>
              <a:t>تقويت</a:t>
            </a:r>
            <a:r>
              <a:rPr lang="fa-IR" sz="1600" b="1" dirty="0">
                <a:solidFill>
                  <a:schemeClr val="tx2"/>
                </a:solidFill>
                <a:cs typeface="Tahoma" pitchFamily="34" charset="0"/>
              </a:rPr>
              <a:t> صدا </a:t>
            </a:r>
            <a:r>
              <a:rPr lang="fa-IR" sz="1600" b="1" dirty="0" err="1">
                <a:solidFill>
                  <a:schemeClr val="tx2"/>
                </a:solidFill>
                <a:cs typeface="Tahoma" pitchFamily="34" charset="0"/>
              </a:rPr>
              <a:t>تقريبا</a:t>
            </a:r>
            <a:r>
              <a:rPr lang="fa-IR" sz="1600" b="1" dirty="0">
                <a:solidFill>
                  <a:schemeClr val="tx2"/>
                </a:solidFill>
                <a:cs typeface="Tahoma" pitchFamily="34" charset="0"/>
              </a:rPr>
              <a:t> به اندازه 5-6 </a:t>
            </a:r>
            <a:r>
              <a:rPr lang="en-US" sz="1600" b="1" dirty="0" err="1">
                <a:solidFill>
                  <a:schemeClr val="tx2"/>
                </a:solidFill>
                <a:cs typeface="Tahoma" pitchFamily="34" charset="0"/>
              </a:rPr>
              <a:t>db</a:t>
            </a:r>
            <a:endParaRPr lang="en-US" sz="1600" b="1" dirty="0">
              <a:solidFill>
                <a:schemeClr val="tx2"/>
              </a:solidFill>
              <a:cs typeface="Tahoma" pitchFamily="34" charset="0"/>
            </a:endParaRPr>
          </a:p>
          <a:p>
            <a:pPr eaLnBrk="1" hangingPunct="1">
              <a:buFont typeface="Wingdings" panose="05000000000000000000" pitchFamily="2" charset="2"/>
              <a:buChar char="Ø"/>
              <a:defRPr/>
            </a:pPr>
            <a:r>
              <a:rPr lang="fa-IR" sz="2800" b="1" dirty="0" err="1">
                <a:solidFill>
                  <a:schemeClr val="tx2"/>
                </a:solidFill>
                <a:cs typeface="Tahoma" pitchFamily="34" charset="0"/>
              </a:rPr>
              <a:t>مجراي</a:t>
            </a:r>
            <a:r>
              <a:rPr lang="fa-IR" sz="2800" b="1" dirty="0">
                <a:solidFill>
                  <a:schemeClr val="tx2"/>
                </a:solidFill>
                <a:cs typeface="Tahoma" pitchFamily="34" charset="0"/>
              </a:rPr>
              <a:t> گوش </a:t>
            </a:r>
            <a:r>
              <a:rPr lang="fa-IR" sz="2800" b="1" dirty="0" err="1">
                <a:solidFill>
                  <a:schemeClr val="tx2"/>
                </a:solidFill>
                <a:cs typeface="Tahoma" pitchFamily="34" charset="0"/>
              </a:rPr>
              <a:t>خارجي</a:t>
            </a:r>
            <a:endParaRPr lang="fa-IR" sz="2800" b="1" dirty="0">
              <a:solidFill>
                <a:schemeClr val="tx2"/>
              </a:solidFill>
              <a:cs typeface="Tahoma" pitchFamily="34" charset="0"/>
            </a:endParaRPr>
          </a:p>
          <a:p>
            <a:pPr eaLnBrk="1" hangingPunct="1">
              <a:buFont typeface="Wingdings" panose="05000000000000000000" pitchFamily="2" charset="2"/>
              <a:buChar char="Ø"/>
              <a:defRPr/>
            </a:pPr>
            <a:r>
              <a:rPr lang="fa-IR" sz="1600" b="1" dirty="0">
                <a:solidFill>
                  <a:schemeClr val="tx2"/>
                </a:solidFill>
                <a:cs typeface="Tahoma" pitchFamily="34" charset="0"/>
              </a:rPr>
              <a:t>مجرايي حدود </a:t>
            </a:r>
            <a:r>
              <a:rPr lang="fa-IR" sz="1600" b="1" dirty="0" smtClean="0">
                <a:solidFill>
                  <a:schemeClr val="tx2"/>
                </a:solidFill>
                <a:cs typeface="Tahoma" pitchFamily="34" charset="0"/>
              </a:rPr>
              <a:t>2/5 سانتيمتر</a:t>
            </a:r>
          </a:p>
          <a:p>
            <a:pPr>
              <a:buFont typeface="Wingdings" panose="05000000000000000000" pitchFamily="2" charset="2"/>
              <a:buChar char="Ø"/>
              <a:defRPr/>
            </a:pPr>
            <a:r>
              <a:rPr lang="fa-IR" dirty="0"/>
              <a:t>اختلاف زمان جزئی که در رسیدن صدا به دو گوش وجود دارد، به تشخیص جهت صدا کمک می‌کند.</a:t>
            </a:r>
            <a:endParaRPr lang="en-US" sz="1600" b="1" dirty="0">
              <a:solidFill>
                <a:schemeClr val="tx2"/>
              </a:solidFill>
              <a:cs typeface="Tahoma" pitchFamily="34" charset="0"/>
            </a:endParaRPr>
          </a:p>
        </p:txBody>
      </p:sp>
      <p:graphicFrame>
        <p:nvGraphicFramePr>
          <p:cNvPr id="38916" name="Object 4"/>
          <p:cNvGraphicFramePr>
            <a:graphicFrameLocks noGrp="1"/>
          </p:cNvGraphicFramePr>
          <p:nvPr>
            <p:ph type="clipArt" sz="half" idx="2"/>
            <p:extLst>
              <p:ext uri="{D42A27DB-BD31-4B8C-83A1-F6EECF244321}">
                <p14:modId xmlns:p14="http://schemas.microsoft.com/office/powerpoint/2010/main" val="230071795"/>
              </p:ext>
            </p:extLst>
          </p:nvPr>
        </p:nvGraphicFramePr>
        <p:xfrm>
          <a:off x="4499992" y="1628800"/>
          <a:ext cx="4392488" cy="4608512"/>
        </p:xfrm>
        <a:graphic>
          <a:graphicData uri="http://schemas.openxmlformats.org/presentationml/2006/ole">
            <mc:AlternateContent xmlns:mc="http://schemas.openxmlformats.org/markup-compatibility/2006">
              <mc:Choice xmlns:v="urn:schemas-microsoft-com:vml" Requires="v">
                <p:oleObj spid="_x0000_s328883" name="Clip" r:id="rId4" imgW="6095238" imgH="4571429" progId="MS_ClipArt_Gallery.2">
                  <p:embed/>
                </p:oleObj>
              </mc:Choice>
              <mc:Fallback>
                <p:oleObj name="Clip" r:id="rId4" imgW="6095238" imgH="4571429" progId="MS_ClipArt_Gallery.2">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9992" y="1628800"/>
                        <a:ext cx="4392488" cy="4608512"/>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277301880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1922"/>
                                        </p:tgtEl>
                                        <p:attrNameLst>
                                          <p:attrName>style.visibility</p:attrName>
                                        </p:attrNameLst>
                                      </p:cBhvr>
                                      <p:to>
                                        <p:strVal val="visible"/>
                                      </p:to>
                                    </p:set>
                                    <p:anim calcmode="lin" valueType="num">
                                      <p:cBhvr>
                                        <p:cTn id="7" dur="1000" fill="hold"/>
                                        <p:tgtEl>
                                          <p:spTgt spid="81922"/>
                                        </p:tgtEl>
                                        <p:attrNameLst>
                                          <p:attrName>ppt_w</p:attrName>
                                        </p:attrNameLst>
                                      </p:cBhvr>
                                      <p:tavLst>
                                        <p:tav tm="0">
                                          <p:val>
                                            <p:strVal val="#ppt_w*0.70"/>
                                          </p:val>
                                        </p:tav>
                                        <p:tav tm="100000">
                                          <p:val>
                                            <p:strVal val="#ppt_w"/>
                                          </p:val>
                                        </p:tav>
                                      </p:tavLst>
                                    </p:anim>
                                    <p:anim calcmode="lin" valueType="num">
                                      <p:cBhvr>
                                        <p:cTn id="8" dur="1000" fill="hold"/>
                                        <p:tgtEl>
                                          <p:spTgt spid="81922"/>
                                        </p:tgtEl>
                                        <p:attrNameLst>
                                          <p:attrName>ppt_h</p:attrName>
                                        </p:attrNameLst>
                                      </p:cBhvr>
                                      <p:tavLst>
                                        <p:tav tm="0">
                                          <p:val>
                                            <p:strVal val="#ppt_h"/>
                                          </p:val>
                                        </p:tav>
                                        <p:tav tm="100000">
                                          <p:val>
                                            <p:strVal val="#ppt_h"/>
                                          </p:val>
                                        </p:tav>
                                      </p:tavLst>
                                    </p:anim>
                                    <p:animEffect transition="in" filter="fade">
                                      <p:cBhvr>
                                        <p:cTn id="9" dur="1000"/>
                                        <p:tgtEl>
                                          <p:spTgt spid="8192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1923">
                                            <p:txEl>
                                              <p:pRg st="0" end="0"/>
                                            </p:txEl>
                                          </p:spTgt>
                                        </p:tgtEl>
                                        <p:attrNameLst>
                                          <p:attrName>style.visibility</p:attrName>
                                        </p:attrNameLst>
                                      </p:cBhvr>
                                      <p:to>
                                        <p:strVal val="visible"/>
                                      </p:to>
                                    </p:set>
                                    <p:animEffect transition="in" filter="fade">
                                      <p:cBhvr>
                                        <p:cTn id="14" dur="2000"/>
                                        <p:tgtEl>
                                          <p:spTgt spid="81923">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1923">
                                            <p:txEl>
                                              <p:pRg st="1" end="1"/>
                                            </p:txEl>
                                          </p:spTgt>
                                        </p:tgtEl>
                                        <p:attrNameLst>
                                          <p:attrName>style.visibility</p:attrName>
                                        </p:attrNameLst>
                                      </p:cBhvr>
                                      <p:to>
                                        <p:strVal val="visible"/>
                                      </p:to>
                                    </p:set>
                                    <p:animEffect transition="in" filter="fade">
                                      <p:cBhvr>
                                        <p:cTn id="19" dur="2000"/>
                                        <p:tgtEl>
                                          <p:spTgt spid="81923">
                                            <p:txEl>
                                              <p:pRg st="1" end="1"/>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1923">
                                            <p:txEl>
                                              <p:pRg st="2" end="2"/>
                                            </p:txEl>
                                          </p:spTgt>
                                        </p:tgtEl>
                                        <p:attrNameLst>
                                          <p:attrName>style.visibility</p:attrName>
                                        </p:attrNameLst>
                                      </p:cBhvr>
                                      <p:to>
                                        <p:strVal val="visible"/>
                                      </p:to>
                                    </p:set>
                                    <p:animEffect transition="in" filter="fade">
                                      <p:cBhvr>
                                        <p:cTn id="24" dur="2000"/>
                                        <p:tgtEl>
                                          <p:spTgt spid="81923">
                                            <p:txEl>
                                              <p:pRg st="2" end="2"/>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1923">
                                            <p:txEl>
                                              <p:pRg st="3" end="3"/>
                                            </p:txEl>
                                          </p:spTgt>
                                        </p:tgtEl>
                                        <p:attrNameLst>
                                          <p:attrName>style.visibility</p:attrName>
                                        </p:attrNameLst>
                                      </p:cBhvr>
                                      <p:to>
                                        <p:strVal val="visible"/>
                                      </p:to>
                                    </p:set>
                                    <p:animEffect transition="in" filter="fade">
                                      <p:cBhvr>
                                        <p:cTn id="29" dur="2000"/>
                                        <p:tgtEl>
                                          <p:spTgt spid="81923">
                                            <p:txEl>
                                              <p:pRg st="3" end="3"/>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81923">
                                            <p:txEl>
                                              <p:pRg st="4" end="4"/>
                                            </p:txEl>
                                          </p:spTgt>
                                        </p:tgtEl>
                                        <p:attrNameLst>
                                          <p:attrName>style.visibility</p:attrName>
                                        </p:attrNameLst>
                                      </p:cBhvr>
                                      <p:to>
                                        <p:strVal val="visible"/>
                                      </p:to>
                                    </p:set>
                                    <p:animEffect transition="in" filter="fade">
                                      <p:cBhvr>
                                        <p:cTn id="34" dur="2000"/>
                                        <p:tgtEl>
                                          <p:spTgt spid="81923">
                                            <p:txEl>
                                              <p:pRg st="4" end="4"/>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1923">
                                            <p:txEl>
                                              <p:pRg st="5" end="5"/>
                                            </p:txEl>
                                          </p:spTgt>
                                        </p:tgtEl>
                                        <p:attrNameLst>
                                          <p:attrName>style.visibility</p:attrName>
                                        </p:attrNameLst>
                                      </p:cBhvr>
                                      <p:to>
                                        <p:strVal val="visible"/>
                                      </p:to>
                                    </p:set>
                                    <p:animEffect transition="in" filter="fade">
                                      <p:cBhvr>
                                        <p:cTn id="39" dur="2000"/>
                                        <p:tgtEl>
                                          <p:spTgt spid="8192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81923">
                                            <p:txEl>
                                              <p:pRg st="6" end="6"/>
                                            </p:txEl>
                                          </p:spTgt>
                                        </p:tgtEl>
                                        <p:attrNameLst>
                                          <p:attrName>style.visibility</p:attrName>
                                        </p:attrNameLst>
                                      </p:cBhvr>
                                      <p:to>
                                        <p:strVal val="visible"/>
                                      </p:to>
                                    </p:set>
                                    <p:animEffect transition="in" filter="fade">
                                      <p:cBhvr>
                                        <p:cTn id="44" dur="2000"/>
                                        <p:tgtEl>
                                          <p:spTgt spid="8192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2" grpId="0"/>
      <p:bldP spid="8192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1547664" y="260648"/>
            <a:ext cx="5545931" cy="714375"/>
          </a:xfrm>
        </p:spPr>
        <p:txBody>
          <a:bodyPr vert="horz" wrap="square" lIns="69056" tIns="34529" rIns="69056" bIns="34529" numCol="1" anchor="ctr" anchorCtr="0" compatLnSpc="1">
            <a:prstTxWarp prst="textNoShape">
              <a:avLst/>
            </a:prstTxWarp>
            <a:normAutofit fontScale="90000"/>
          </a:bodyPr>
          <a:lstStyle/>
          <a:p>
            <a:pPr eaLnBrk="1" hangingPunct="1">
              <a:defRPr/>
            </a:pPr>
            <a:r>
              <a:rPr lang="fa-IR" b="1" i="1" dirty="0" smtClean="0">
                <a:cs typeface="Tahoma" pitchFamily="34" charset="0"/>
              </a:rPr>
              <a:t>ساختار گوش </a:t>
            </a:r>
            <a:r>
              <a:rPr lang="fa-IR" b="1" i="1" dirty="0" err="1" smtClean="0">
                <a:cs typeface="Tahoma" pitchFamily="34" charset="0"/>
              </a:rPr>
              <a:t>خارجي</a:t>
            </a:r>
            <a:endParaRPr lang="en-US" b="1" i="1" dirty="0" smtClean="0">
              <a:cs typeface="Tahoma" pitchFamily="34" charset="0"/>
            </a:endParaRPr>
          </a:p>
        </p:txBody>
      </p:sp>
      <p:sp>
        <p:nvSpPr>
          <p:cNvPr id="81923" name="Rectangle 3"/>
          <p:cNvSpPr>
            <a:spLocks noGrp="1" noChangeArrowheads="1"/>
          </p:cNvSpPr>
          <p:nvPr>
            <p:ph type="body" sz="half" idx="1"/>
          </p:nvPr>
        </p:nvSpPr>
        <p:spPr>
          <a:xfrm>
            <a:off x="395536" y="1920479"/>
            <a:ext cx="4104456" cy="4316833"/>
          </a:xfrm>
        </p:spPr>
        <p:txBody>
          <a:bodyPr vert="horz" wrap="square" lIns="69056" tIns="34529" rIns="69056" bIns="34529" numCol="1" anchor="t" anchorCtr="0" compatLnSpc="1">
            <a:prstTxWarp prst="textNoShape">
              <a:avLst/>
            </a:prstTxWarp>
            <a:normAutofit/>
          </a:bodyPr>
          <a:lstStyle/>
          <a:p>
            <a:pPr>
              <a:buNone/>
              <a:defRPr/>
            </a:pPr>
            <a:r>
              <a:rPr lang="fa-IR" dirty="0"/>
              <a:t>امواج حرکتی </a:t>
            </a:r>
            <a:r>
              <a:rPr lang="fa-IR" dirty="0">
                <a:hlinkClick r:id="rId4" tooltip="صوت"/>
              </a:rPr>
              <a:t>صوت</a:t>
            </a:r>
            <a:r>
              <a:rPr lang="fa-IR" dirty="0"/>
              <a:t> در گوش به امواج الکتریکی تبدیل و به </a:t>
            </a:r>
            <a:r>
              <a:rPr lang="fa-IR" dirty="0">
                <a:hlinkClick r:id="rId5" tooltip="مغز"/>
              </a:rPr>
              <a:t>مغز</a:t>
            </a:r>
            <a:r>
              <a:rPr lang="fa-IR" dirty="0"/>
              <a:t> فرستاده می‌شوند. گوش انسان قادر است بین ۲۰ تا ۲۰۰۰۰ هرتز را درک کند. به این محدوده محدوده شنوایی انسان می‌گویند.</a:t>
            </a:r>
            <a:endParaRPr lang="en-US" sz="1600" b="1" dirty="0">
              <a:cs typeface="Tahoma" pitchFamily="34" charset="0"/>
            </a:endParaRPr>
          </a:p>
        </p:txBody>
      </p:sp>
      <p:graphicFrame>
        <p:nvGraphicFramePr>
          <p:cNvPr id="38916" name="Object 4"/>
          <p:cNvGraphicFramePr>
            <a:graphicFrameLocks noGrp="1"/>
          </p:cNvGraphicFramePr>
          <p:nvPr>
            <p:ph type="clipArt" sz="half" idx="2"/>
            <p:extLst>
              <p:ext uri="{D42A27DB-BD31-4B8C-83A1-F6EECF244321}">
                <p14:modId xmlns:p14="http://schemas.microsoft.com/office/powerpoint/2010/main" val="230071795"/>
              </p:ext>
            </p:extLst>
          </p:nvPr>
        </p:nvGraphicFramePr>
        <p:xfrm>
          <a:off x="4499992" y="1628800"/>
          <a:ext cx="4392488" cy="4608512"/>
        </p:xfrm>
        <a:graphic>
          <a:graphicData uri="http://schemas.openxmlformats.org/presentationml/2006/ole">
            <mc:AlternateContent xmlns:mc="http://schemas.openxmlformats.org/markup-compatibility/2006">
              <mc:Choice xmlns:v="urn:schemas-microsoft-com:vml" Requires="v">
                <p:oleObj spid="_x0000_s330765" name="Clip" r:id="rId6" imgW="6095238" imgH="4571429" progId="MS_ClipArt_Gallery.2">
                  <p:embed/>
                </p:oleObj>
              </mc:Choice>
              <mc:Fallback>
                <p:oleObj name="Clip" r:id="rId6" imgW="6095238" imgH="4571429" progId="MS_ClipArt_Gallery.2">
                  <p:embed/>
                  <p:pic>
                    <p:nvPicPr>
                      <p:cNvPr id="38916" name="Object 4"/>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9992" y="1628800"/>
                        <a:ext cx="4392488" cy="4608512"/>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344307882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1922"/>
                                        </p:tgtEl>
                                        <p:attrNameLst>
                                          <p:attrName>style.visibility</p:attrName>
                                        </p:attrNameLst>
                                      </p:cBhvr>
                                      <p:to>
                                        <p:strVal val="visible"/>
                                      </p:to>
                                    </p:set>
                                    <p:anim calcmode="lin" valueType="num">
                                      <p:cBhvr>
                                        <p:cTn id="7" dur="1000" fill="hold"/>
                                        <p:tgtEl>
                                          <p:spTgt spid="81922"/>
                                        </p:tgtEl>
                                        <p:attrNameLst>
                                          <p:attrName>ppt_w</p:attrName>
                                        </p:attrNameLst>
                                      </p:cBhvr>
                                      <p:tavLst>
                                        <p:tav tm="0">
                                          <p:val>
                                            <p:strVal val="#ppt_w*0.70"/>
                                          </p:val>
                                        </p:tav>
                                        <p:tav tm="100000">
                                          <p:val>
                                            <p:strVal val="#ppt_w"/>
                                          </p:val>
                                        </p:tav>
                                      </p:tavLst>
                                    </p:anim>
                                    <p:anim calcmode="lin" valueType="num">
                                      <p:cBhvr>
                                        <p:cTn id="8" dur="1000" fill="hold"/>
                                        <p:tgtEl>
                                          <p:spTgt spid="81922"/>
                                        </p:tgtEl>
                                        <p:attrNameLst>
                                          <p:attrName>ppt_h</p:attrName>
                                        </p:attrNameLst>
                                      </p:cBhvr>
                                      <p:tavLst>
                                        <p:tav tm="0">
                                          <p:val>
                                            <p:strVal val="#ppt_h"/>
                                          </p:val>
                                        </p:tav>
                                        <p:tav tm="100000">
                                          <p:val>
                                            <p:strVal val="#ppt_h"/>
                                          </p:val>
                                        </p:tav>
                                      </p:tavLst>
                                    </p:anim>
                                    <p:animEffect transition="in" filter="fade">
                                      <p:cBhvr>
                                        <p:cTn id="9" dur="1000"/>
                                        <p:tgtEl>
                                          <p:spTgt spid="8192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1923">
                                            <p:txEl>
                                              <p:pRg st="0" end="0"/>
                                            </p:txEl>
                                          </p:spTgt>
                                        </p:tgtEl>
                                        <p:attrNameLst>
                                          <p:attrName>style.visibility</p:attrName>
                                        </p:attrNameLst>
                                      </p:cBhvr>
                                      <p:to>
                                        <p:strVal val="visible"/>
                                      </p:to>
                                    </p:set>
                                    <p:animEffect transition="in" filter="fade">
                                      <p:cBhvr>
                                        <p:cTn id="14" dur="2000"/>
                                        <p:tgtEl>
                                          <p:spTgt spid="819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2" grpId="0"/>
      <p:bldP spid="8192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1791821" y="364331"/>
            <a:ext cx="5425679" cy="670322"/>
          </a:xfrm>
        </p:spPr>
        <p:txBody>
          <a:bodyPr vert="horz" wrap="square" lIns="69056" tIns="34529" rIns="69056" bIns="34529" numCol="1" anchor="ctr" anchorCtr="0" compatLnSpc="1">
            <a:prstTxWarp prst="textNoShape">
              <a:avLst/>
            </a:prstTxWarp>
            <a:normAutofit fontScale="90000"/>
          </a:bodyPr>
          <a:lstStyle/>
          <a:p>
            <a:pPr eaLnBrk="1" hangingPunct="1">
              <a:defRPr/>
            </a:pPr>
            <a:r>
              <a:rPr lang="fa-IR" b="1" i="1" dirty="0" err="1" smtClean="0">
                <a:cs typeface="Tahoma" pitchFamily="34" charset="0"/>
              </a:rPr>
              <a:t>غشاي</a:t>
            </a:r>
            <a:r>
              <a:rPr lang="fa-IR" b="1" i="1" dirty="0" smtClean="0">
                <a:cs typeface="Tahoma" pitchFamily="34" charset="0"/>
              </a:rPr>
              <a:t> پرده صماخ</a:t>
            </a:r>
            <a:endParaRPr lang="en-US" b="1" i="1" dirty="0" smtClean="0">
              <a:cs typeface="Tahoma" pitchFamily="34" charset="0"/>
            </a:endParaRPr>
          </a:p>
        </p:txBody>
      </p:sp>
      <p:sp>
        <p:nvSpPr>
          <p:cNvPr id="84995" name="Rectangle 3"/>
          <p:cNvSpPr>
            <a:spLocks noGrp="1" noChangeArrowheads="1"/>
          </p:cNvSpPr>
          <p:nvPr>
            <p:ph type="body" sz="half" idx="2"/>
          </p:nvPr>
        </p:nvSpPr>
        <p:spPr>
          <a:xfrm>
            <a:off x="3995936" y="2196704"/>
            <a:ext cx="4824536" cy="2168400"/>
          </a:xfrm>
        </p:spPr>
        <p:txBody>
          <a:bodyPr vert="horz" wrap="square" lIns="69056" tIns="34529" rIns="69056" bIns="34529" numCol="1" anchor="t" anchorCtr="0" compatLnSpc="1">
            <a:prstTxWarp prst="textNoShape">
              <a:avLst/>
            </a:prstTxWarp>
            <a:noAutofit/>
          </a:bodyPr>
          <a:lstStyle/>
          <a:p>
            <a:pPr marL="400050" indent="-400050">
              <a:buFont typeface="Wingdings" panose="05000000000000000000" pitchFamily="2" charset="2"/>
              <a:buChar char="Ø"/>
              <a:defRPr/>
            </a:pPr>
            <a:r>
              <a:rPr lang="fa-IR" sz="1800" b="1" dirty="0">
                <a:solidFill>
                  <a:schemeClr val="tx2"/>
                </a:solidFill>
                <a:cs typeface="Tahoma" pitchFamily="34" charset="0"/>
              </a:rPr>
              <a:t>مرز </a:t>
            </a:r>
            <a:r>
              <a:rPr lang="fa-IR" sz="1800" b="1" dirty="0" err="1">
                <a:solidFill>
                  <a:schemeClr val="tx2"/>
                </a:solidFill>
                <a:cs typeface="Tahoma" pitchFamily="34" charset="0"/>
              </a:rPr>
              <a:t>بين</a:t>
            </a:r>
            <a:r>
              <a:rPr lang="fa-IR" sz="1800" b="1" dirty="0">
                <a:solidFill>
                  <a:schemeClr val="tx2"/>
                </a:solidFill>
                <a:cs typeface="Tahoma" pitchFamily="34" charset="0"/>
              </a:rPr>
              <a:t> گوش </a:t>
            </a:r>
            <a:r>
              <a:rPr lang="fa-IR" sz="1800" b="1" dirty="0" err="1">
                <a:solidFill>
                  <a:schemeClr val="tx2"/>
                </a:solidFill>
                <a:cs typeface="Tahoma" pitchFamily="34" charset="0"/>
              </a:rPr>
              <a:t>خارجي</a:t>
            </a:r>
            <a:r>
              <a:rPr lang="fa-IR" sz="1800" b="1" dirty="0">
                <a:solidFill>
                  <a:schemeClr val="tx2"/>
                </a:solidFill>
                <a:cs typeface="Tahoma" pitchFamily="34" charset="0"/>
              </a:rPr>
              <a:t> و </a:t>
            </a:r>
            <a:r>
              <a:rPr lang="fa-IR" sz="1800" b="1" dirty="0" err="1">
                <a:solidFill>
                  <a:schemeClr val="tx2"/>
                </a:solidFill>
                <a:cs typeface="Tahoma" pitchFamily="34" charset="0"/>
              </a:rPr>
              <a:t>مياني</a:t>
            </a:r>
            <a:endParaRPr lang="fa-IR" sz="1800" b="1" dirty="0">
              <a:solidFill>
                <a:schemeClr val="tx2"/>
              </a:solidFill>
              <a:cs typeface="Tahoma" pitchFamily="34" charset="0"/>
            </a:endParaRPr>
          </a:p>
          <a:p>
            <a:pPr marL="400050" indent="-400050">
              <a:buFont typeface="Wingdings" panose="05000000000000000000" pitchFamily="2" charset="2"/>
              <a:buChar char="Ø"/>
              <a:defRPr/>
            </a:pPr>
            <a:r>
              <a:rPr lang="fa-IR" sz="1800" b="1" dirty="0" err="1">
                <a:solidFill>
                  <a:schemeClr val="tx2"/>
                </a:solidFill>
                <a:cs typeface="Tahoma" pitchFamily="34" charset="0"/>
              </a:rPr>
              <a:t>غشاي</a:t>
            </a:r>
            <a:r>
              <a:rPr lang="fa-IR" sz="1800" b="1" dirty="0">
                <a:solidFill>
                  <a:schemeClr val="tx2"/>
                </a:solidFill>
                <a:cs typeface="Tahoma" pitchFamily="34" charset="0"/>
              </a:rPr>
              <a:t> نازک</a:t>
            </a:r>
          </a:p>
          <a:p>
            <a:pPr marL="400050" indent="-400050">
              <a:buFont typeface="Wingdings" panose="05000000000000000000" pitchFamily="2" charset="2"/>
              <a:buChar char="Ø"/>
              <a:defRPr/>
            </a:pPr>
            <a:r>
              <a:rPr lang="fa-IR" sz="1800" b="1" dirty="0">
                <a:solidFill>
                  <a:schemeClr val="tx2"/>
                </a:solidFill>
                <a:cs typeface="Tahoma" pitchFamily="34" charset="0"/>
              </a:rPr>
              <a:t>لرزش در مقابل امواج صدا</a:t>
            </a:r>
          </a:p>
          <a:p>
            <a:pPr marL="400050" indent="-400050">
              <a:buFont typeface="Wingdings" panose="05000000000000000000" pitchFamily="2" charset="2"/>
              <a:buChar char="Ø"/>
              <a:defRPr/>
            </a:pPr>
            <a:r>
              <a:rPr lang="fa-IR" sz="1800" b="1" dirty="0" err="1">
                <a:solidFill>
                  <a:schemeClr val="tx2"/>
                </a:solidFill>
                <a:cs typeface="Tahoma" pitchFamily="34" charset="0"/>
              </a:rPr>
              <a:t>تبديل</a:t>
            </a:r>
            <a:r>
              <a:rPr lang="fa-IR" sz="1800" b="1" dirty="0">
                <a:solidFill>
                  <a:schemeClr val="tx2"/>
                </a:solidFill>
                <a:cs typeface="Tahoma" pitchFamily="34" charset="0"/>
              </a:rPr>
              <a:t> </a:t>
            </a:r>
            <a:r>
              <a:rPr lang="fa-IR" sz="1800" b="1" dirty="0" err="1">
                <a:solidFill>
                  <a:schemeClr val="tx2"/>
                </a:solidFill>
                <a:cs typeface="Tahoma" pitchFamily="34" charset="0"/>
              </a:rPr>
              <a:t>انرژي</a:t>
            </a:r>
            <a:r>
              <a:rPr lang="fa-IR" sz="1800" b="1" dirty="0">
                <a:solidFill>
                  <a:schemeClr val="tx2"/>
                </a:solidFill>
                <a:cs typeface="Tahoma" pitchFamily="34" charset="0"/>
              </a:rPr>
              <a:t> </a:t>
            </a:r>
            <a:r>
              <a:rPr lang="fa-IR" sz="1800" b="1" dirty="0" err="1">
                <a:solidFill>
                  <a:schemeClr val="tx2"/>
                </a:solidFill>
                <a:cs typeface="Tahoma" pitchFamily="34" charset="0"/>
              </a:rPr>
              <a:t>شنوايي</a:t>
            </a:r>
            <a:r>
              <a:rPr lang="fa-IR" sz="1800" b="1" dirty="0">
                <a:solidFill>
                  <a:schemeClr val="tx2"/>
                </a:solidFill>
                <a:cs typeface="Tahoma" pitchFamily="34" charset="0"/>
              </a:rPr>
              <a:t> به </a:t>
            </a:r>
            <a:r>
              <a:rPr lang="fa-IR" sz="1800" b="1" dirty="0" err="1">
                <a:solidFill>
                  <a:schemeClr val="tx2"/>
                </a:solidFill>
                <a:cs typeface="Tahoma" pitchFamily="34" charset="0"/>
              </a:rPr>
              <a:t>انرژي</a:t>
            </a:r>
            <a:r>
              <a:rPr lang="fa-IR" sz="1800" b="1" dirty="0">
                <a:solidFill>
                  <a:schemeClr val="tx2"/>
                </a:solidFill>
                <a:cs typeface="Tahoma" pitchFamily="34" charset="0"/>
              </a:rPr>
              <a:t> </a:t>
            </a:r>
            <a:r>
              <a:rPr lang="fa-IR" sz="1800" b="1" dirty="0" err="1">
                <a:solidFill>
                  <a:schemeClr val="tx2"/>
                </a:solidFill>
                <a:cs typeface="Tahoma" pitchFamily="34" charset="0"/>
              </a:rPr>
              <a:t>مکانيکي</a:t>
            </a:r>
            <a:endParaRPr lang="en-US" sz="1800" b="1" dirty="0">
              <a:solidFill>
                <a:schemeClr val="tx2"/>
              </a:solidFill>
              <a:cs typeface="Tahoma" pitchFamily="34" charset="0"/>
            </a:endParaRPr>
          </a:p>
        </p:txBody>
      </p:sp>
      <p:pic>
        <p:nvPicPr>
          <p:cNvPr id="39940" name="Picture 4" descr="f84_1"/>
          <p:cNvPicPr>
            <a:picLocks noChangeAspect="1" noChangeArrowheads="1"/>
          </p:cNvPicPr>
          <p:nvPr/>
        </p:nvPicPr>
        <p:blipFill>
          <a:blip r:embed="rId2">
            <a:extLst>
              <a:ext uri="{28A0092B-C50C-407E-A947-70E740481C1C}">
                <a14:useLocalDpi xmlns:a14="http://schemas.microsoft.com/office/drawing/2010/main" val="0"/>
              </a:ext>
            </a:extLst>
          </a:blip>
          <a:srcRect r="42046"/>
          <a:stretch>
            <a:fillRect/>
          </a:stretch>
        </p:blipFill>
        <p:spPr bwMode="auto">
          <a:xfrm>
            <a:off x="467544" y="1988840"/>
            <a:ext cx="3203972" cy="3250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Text Box 6"/>
          <p:cNvSpPr txBox="1">
            <a:spLocks noChangeArrowheads="1"/>
          </p:cNvSpPr>
          <p:nvPr/>
        </p:nvSpPr>
        <p:spPr bwMode="auto">
          <a:xfrm>
            <a:off x="1828800" y="5600700"/>
            <a:ext cx="32575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pPr>
            <a:r>
              <a:rPr lang="en-US">
                <a:solidFill>
                  <a:srgbClr val="FFFFFF"/>
                </a:solidFill>
                <a:latin typeface="Times New Roman" panose="02020603050405020304" pitchFamily="18" charset="0"/>
              </a:rPr>
              <a:t>(From Merck Manual)</a:t>
            </a:r>
          </a:p>
        </p:txBody>
      </p:sp>
    </p:spTree>
    <p:extLst>
      <p:ext uri="{BB962C8B-B14F-4D97-AF65-F5344CB8AC3E}">
        <p14:creationId xmlns:p14="http://schemas.microsoft.com/office/powerpoint/2010/main" val="110777309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84994"/>
                                        </p:tgtEl>
                                        <p:attrNameLst>
                                          <p:attrName>style.visibility</p:attrName>
                                        </p:attrNameLst>
                                      </p:cBhvr>
                                      <p:to>
                                        <p:strVal val="visible"/>
                                      </p:to>
                                    </p:set>
                                    <p:anim from="(-#ppt_w/2)" to="(#ppt_x)" calcmode="lin" valueType="num">
                                      <p:cBhvr>
                                        <p:cTn id="7" dur="600" fill="hold">
                                          <p:stCondLst>
                                            <p:cond delay="0"/>
                                          </p:stCondLst>
                                        </p:cTn>
                                        <p:tgtEl>
                                          <p:spTgt spid="84994"/>
                                        </p:tgtEl>
                                        <p:attrNameLst>
                                          <p:attrName>ppt_x</p:attrName>
                                        </p:attrNameLst>
                                      </p:cBhvr>
                                    </p:anim>
                                    <p:anim from="0" to="-1.0" calcmode="lin" valueType="num">
                                      <p:cBhvr>
                                        <p:cTn id="8" dur="200" decel="50000" autoRev="1" fill="hold">
                                          <p:stCondLst>
                                            <p:cond delay="600"/>
                                          </p:stCondLst>
                                        </p:cTn>
                                        <p:tgtEl>
                                          <p:spTgt spid="84994"/>
                                        </p:tgtEl>
                                        <p:attrNameLst>
                                          <p:attrName>xshear</p:attrName>
                                        </p:attrNameLst>
                                      </p:cBhvr>
                                    </p:anim>
                                    <p:animScale>
                                      <p:cBhvr>
                                        <p:cTn id="9" dur="200" decel="100000" autoRev="1" fill="hold">
                                          <p:stCondLst>
                                            <p:cond delay="600"/>
                                          </p:stCondLst>
                                        </p:cTn>
                                        <p:tgtEl>
                                          <p:spTgt spid="84994"/>
                                        </p:tgtEl>
                                      </p:cBhvr>
                                      <p:from x="100000" y="100000"/>
                                      <p:to x="80000" y="100000"/>
                                    </p:animScale>
                                    <p:anim by="(#ppt_h/3+#ppt_w*0.1)" calcmode="lin" valueType="num">
                                      <p:cBhvr additive="sum">
                                        <p:cTn id="10" dur="200" decel="100000" autoRev="1" fill="hold">
                                          <p:stCondLst>
                                            <p:cond delay="600"/>
                                          </p:stCondLst>
                                        </p:cTn>
                                        <p:tgtEl>
                                          <p:spTgt spid="84994"/>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84995">
                                            <p:txEl>
                                              <p:pRg st="0" end="0"/>
                                            </p:txEl>
                                          </p:spTgt>
                                        </p:tgtEl>
                                        <p:attrNameLst>
                                          <p:attrName>style.visibility</p:attrName>
                                        </p:attrNameLst>
                                      </p:cBhvr>
                                      <p:to>
                                        <p:strVal val="visible"/>
                                      </p:to>
                                    </p:set>
                                    <p:anim calcmode="lin" valueType="num">
                                      <p:cBhvr>
                                        <p:cTn id="15" dur="500" fill="hold"/>
                                        <p:tgtEl>
                                          <p:spTgt spid="84995">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8499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84995">
                                            <p:txEl>
                                              <p:pRg st="1" end="1"/>
                                            </p:txEl>
                                          </p:spTgt>
                                        </p:tgtEl>
                                        <p:attrNameLst>
                                          <p:attrName>style.visibility</p:attrName>
                                        </p:attrNameLst>
                                      </p:cBhvr>
                                      <p:to>
                                        <p:strVal val="visible"/>
                                      </p:to>
                                    </p:set>
                                    <p:anim calcmode="lin" valueType="num">
                                      <p:cBhvr>
                                        <p:cTn id="21" dur="500" fill="hold"/>
                                        <p:tgtEl>
                                          <p:spTgt spid="84995">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8499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fill="hold" grpId="0" nodeType="clickEffect">
                                  <p:stCondLst>
                                    <p:cond delay="0"/>
                                  </p:stCondLst>
                                  <p:childTnLst>
                                    <p:set>
                                      <p:cBhvr>
                                        <p:cTn id="26" dur="1" fill="hold">
                                          <p:stCondLst>
                                            <p:cond delay="0"/>
                                          </p:stCondLst>
                                        </p:cTn>
                                        <p:tgtEl>
                                          <p:spTgt spid="84995">
                                            <p:txEl>
                                              <p:pRg st="2" end="2"/>
                                            </p:txEl>
                                          </p:spTgt>
                                        </p:tgtEl>
                                        <p:attrNameLst>
                                          <p:attrName>style.visibility</p:attrName>
                                        </p:attrNameLst>
                                      </p:cBhvr>
                                      <p:to>
                                        <p:strVal val="visible"/>
                                      </p:to>
                                    </p:set>
                                    <p:anim calcmode="lin" valueType="num">
                                      <p:cBhvr>
                                        <p:cTn id="27" dur="500" fill="hold"/>
                                        <p:tgtEl>
                                          <p:spTgt spid="84995">
                                            <p:txEl>
                                              <p:pRg st="2" end="2"/>
                                            </p:txEl>
                                          </p:spTgt>
                                        </p:tgtEl>
                                        <p:attrNameLst>
                                          <p:attrName>ppt_w</p:attrName>
                                        </p:attrNameLst>
                                      </p:cBhvr>
                                      <p:tavLst>
                                        <p:tav tm="0">
                                          <p:val>
                                            <p:fltVal val="0"/>
                                          </p:val>
                                        </p:tav>
                                        <p:tav tm="100000">
                                          <p:val>
                                            <p:strVal val="#ppt_w"/>
                                          </p:val>
                                        </p:tav>
                                      </p:tavLst>
                                    </p:anim>
                                    <p:anim calcmode="lin" valueType="num">
                                      <p:cBhvr>
                                        <p:cTn id="28" dur="500" fill="hold"/>
                                        <p:tgtEl>
                                          <p:spTgt spid="84995">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16" fill="hold" grpId="0" nodeType="clickEffect">
                                  <p:stCondLst>
                                    <p:cond delay="0"/>
                                  </p:stCondLst>
                                  <p:childTnLst>
                                    <p:set>
                                      <p:cBhvr>
                                        <p:cTn id="32" dur="1" fill="hold">
                                          <p:stCondLst>
                                            <p:cond delay="0"/>
                                          </p:stCondLst>
                                        </p:cTn>
                                        <p:tgtEl>
                                          <p:spTgt spid="84995">
                                            <p:txEl>
                                              <p:pRg st="3" end="3"/>
                                            </p:txEl>
                                          </p:spTgt>
                                        </p:tgtEl>
                                        <p:attrNameLst>
                                          <p:attrName>style.visibility</p:attrName>
                                        </p:attrNameLst>
                                      </p:cBhvr>
                                      <p:to>
                                        <p:strVal val="visible"/>
                                      </p:to>
                                    </p:set>
                                    <p:anim calcmode="lin" valueType="num">
                                      <p:cBhvr>
                                        <p:cTn id="33" dur="500" fill="hold"/>
                                        <p:tgtEl>
                                          <p:spTgt spid="84995">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84995">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4" grpId="0"/>
      <p:bldP spid="84995"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1763688" y="260648"/>
            <a:ext cx="5372100" cy="742950"/>
          </a:xfrm>
        </p:spPr>
        <p:txBody>
          <a:bodyPr vert="horz" wrap="square" lIns="69056" tIns="34529" rIns="69056" bIns="34529" numCol="1" anchor="ctr" anchorCtr="0" compatLnSpc="1">
            <a:prstTxWarp prst="textNoShape">
              <a:avLst/>
            </a:prstTxWarp>
            <a:normAutofit/>
          </a:bodyPr>
          <a:lstStyle/>
          <a:p>
            <a:pPr eaLnBrk="1" hangingPunct="1">
              <a:defRPr/>
            </a:pPr>
            <a:r>
              <a:rPr lang="fa-IR" b="1" i="1" dirty="0" smtClean="0">
                <a:cs typeface="Tahoma" pitchFamily="34" charset="0"/>
              </a:rPr>
              <a:t>ساختار گوش </a:t>
            </a:r>
            <a:r>
              <a:rPr lang="fa-IR" b="1" i="1" dirty="0" err="1" smtClean="0">
                <a:cs typeface="Tahoma" pitchFamily="34" charset="0"/>
              </a:rPr>
              <a:t>ميانی</a:t>
            </a:r>
            <a:endParaRPr lang="en-US" b="1" i="1" dirty="0" smtClean="0">
              <a:cs typeface="Tahoma" pitchFamily="34" charset="0"/>
            </a:endParaRPr>
          </a:p>
        </p:txBody>
      </p:sp>
      <p:sp>
        <p:nvSpPr>
          <p:cNvPr id="86019" name="Rectangle 3"/>
          <p:cNvSpPr>
            <a:spLocks noGrp="1" noChangeArrowheads="1"/>
          </p:cNvSpPr>
          <p:nvPr>
            <p:ph type="body" sz="half" idx="1"/>
          </p:nvPr>
        </p:nvSpPr>
        <p:spPr>
          <a:xfrm>
            <a:off x="5076056" y="2286000"/>
            <a:ext cx="3600450" cy="3200400"/>
          </a:xfrm>
        </p:spPr>
        <p:txBody>
          <a:bodyPr vert="horz" wrap="square" lIns="69056" tIns="34529" rIns="69056" bIns="34529" numCol="1" anchor="t" anchorCtr="0" compatLnSpc="1">
            <a:prstTxWarp prst="textNoShape">
              <a:avLst/>
            </a:prstTxWarp>
            <a:normAutofit/>
          </a:bodyPr>
          <a:lstStyle/>
          <a:p>
            <a:pPr eaLnBrk="1" hangingPunct="1">
              <a:buFont typeface="Wingdings" panose="05000000000000000000" pitchFamily="2" charset="2"/>
              <a:buChar char="Ø"/>
              <a:defRPr/>
            </a:pPr>
            <a:r>
              <a:rPr lang="fa-IR" sz="2100" dirty="0">
                <a:solidFill>
                  <a:schemeClr val="tx2"/>
                </a:solidFill>
                <a:cs typeface="Tahoma" pitchFamily="34" charset="0"/>
              </a:rPr>
              <a:t>حفره باریکی در بخش</a:t>
            </a:r>
            <a:r>
              <a:rPr lang="fa-IR" sz="1800" dirty="0">
                <a:solidFill>
                  <a:schemeClr val="tx2"/>
                </a:solidFill>
                <a:cs typeface="Tahoma" pitchFamily="34" charset="0"/>
              </a:rPr>
              <a:t> </a:t>
            </a:r>
          </a:p>
          <a:p>
            <a:pPr eaLnBrk="1" hangingPunct="1">
              <a:buFont typeface="Wingdings" panose="05000000000000000000" pitchFamily="2" charset="2"/>
              <a:buNone/>
              <a:defRPr/>
            </a:pPr>
            <a:r>
              <a:rPr lang="fa-IR" sz="1800" dirty="0">
                <a:solidFill>
                  <a:schemeClr val="tx2"/>
                </a:solidFill>
                <a:cs typeface="Tahoma" pitchFamily="34" charset="0"/>
              </a:rPr>
              <a:t>خارجی استخوان گیجگاهی</a:t>
            </a:r>
          </a:p>
          <a:p>
            <a:pPr eaLnBrk="1" hangingPunct="1">
              <a:buFont typeface="Wingdings" panose="05000000000000000000" pitchFamily="2" charset="2"/>
              <a:buNone/>
              <a:defRPr/>
            </a:pPr>
            <a:endParaRPr lang="fa-IR" sz="1800" dirty="0">
              <a:solidFill>
                <a:schemeClr val="tx2"/>
              </a:solidFill>
              <a:cs typeface="Tahoma" pitchFamily="34" charset="0"/>
            </a:endParaRPr>
          </a:p>
          <a:p>
            <a:pPr eaLnBrk="1" hangingPunct="1">
              <a:buFont typeface="Wingdings" panose="05000000000000000000" pitchFamily="2" charset="2"/>
              <a:buChar char="Ø"/>
              <a:defRPr/>
            </a:pPr>
            <a:r>
              <a:rPr lang="fa-IR" sz="2100" dirty="0">
                <a:solidFill>
                  <a:schemeClr val="tx2"/>
                </a:solidFill>
                <a:cs typeface="Tahoma" pitchFamily="34" charset="0"/>
              </a:rPr>
              <a:t>شامل دو قسمت:</a:t>
            </a:r>
          </a:p>
          <a:p>
            <a:pPr eaLnBrk="1" hangingPunct="1">
              <a:buFont typeface="Wingdings" panose="05000000000000000000" pitchFamily="2" charset="2"/>
              <a:buNone/>
              <a:defRPr/>
            </a:pPr>
            <a:r>
              <a:rPr lang="fa-IR" sz="1800" dirty="0">
                <a:solidFill>
                  <a:schemeClr val="tx2"/>
                </a:solidFill>
                <a:cs typeface="Tahoma" pitchFamily="34" charset="0"/>
              </a:rPr>
              <a:t>1- در مقابل پرده گوش(</a:t>
            </a:r>
            <a:r>
              <a:rPr lang="fa-IR" sz="1800" dirty="0" err="1">
                <a:solidFill>
                  <a:schemeClr val="tx2"/>
                </a:solidFill>
                <a:cs typeface="Tahoma" pitchFamily="34" charset="0"/>
              </a:rPr>
              <a:t>تمپاتیک</a:t>
            </a:r>
            <a:r>
              <a:rPr lang="fa-IR" sz="1800" dirty="0">
                <a:solidFill>
                  <a:schemeClr val="tx2"/>
                </a:solidFill>
                <a:cs typeface="Tahoma" pitchFamily="34" charset="0"/>
              </a:rPr>
              <a:t>)</a:t>
            </a:r>
          </a:p>
          <a:p>
            <a:pPr eaLnBrk="1" hangingPunct="1">
              <a:buFont typeface="Wingdings" panose="05000000000000000000" pitchFamily="2" charset="2"/>
              <a:buNone/>
              <a:defRPr/>
            </a:pPr>
            <a:r>
              <a:rPr lang="fa-IR" sz="1800" dirty="0">
                <a:solidFill>
                  <a:schemeClr val="tx2"/>
                </a:solidFill>
                <a:cs typeface="Tahoma" pitchFamily="34" charset="0"/>
              </a:rPr>
              <a:t>2- در بالای پرده گوش(</a:t>
            </a:r>
            <a:r>
              <a:rPr lang="fa-IR" sz="1800" dirty="0" err="1">
                <a:solidFill>
                  <a:schemeClr val="tx2"/>
                </a:solidFill>
                <a:cs typeface="Tahoma" pitchFamily="34" charset="0"/>
              </a:rPr>
              <a:t>اپی</a:t>
            </a:r>
            <a:r>
              <a:rPr lang="fa-IR" sz="1800" dirty="0">
                <a:solidFill>
                  <a:schemeClr val="tx2"/>
                </a:solidFill>
                <a:cs typeface="Tahoma" pitchFamily="34" charset="0"/>
              </a:rPr>
              <a:t> </a:t>
            </a:r>
            <a:r>
              <a:rPr lang="fa-IR" sz="1800" dirty="0" err="1">
                <a:solidFill>
                  <a:schemeClr val="tx2"/>
                </a:solidFill>
                <a:cs typeface="Tahoma" pitchFamily="34" charset="0"/>
              </a:rPr>
              <a:t>تمپاتیک</a:t>
            </a:r>
            <a:r>
              <a:rPr lang="fa-IR" sz="1800" dirty="0">
                <a:solidFill>
                  <a:schemeClr val="tx2"/>
                </a:solidFill>
                <a:cs typeface="Tahoma" pitchFamily="34" charset="0"/>
              </a:rPr>
              <a:t>)</a:t>
            </a:r>
          </a:p>
        </p:txBody>
      </p:sp>
      <p:graphicFrame>
        <p:nvGraphicFramePr>
          <p:cNvPr id="40964" name="Object 4"/>
          <p:cNvGraphicFramePr>
            <a:graphicFrameLocks noGrp="1"/>
          </p:cNvGraphicFramePr>
          <p:nvPr>
            <p:ph type="clipArt" sz="half" idx="2"/>
            <p:extLst>
              <p:ext uri="{D42A27DB-BD31-4B8C-83A1-F6EECF244321}">
                <p14:modId xmlns:p14="http://schemas.microsoft.com/office/powerpoint/2010/main" val="2247620729"/>
              </p:ext>
            </p:extLst>
          </p:nvPr>
        </p:nvGraphicFramePr>
        <p:xfrm>
          <a:off x="1115616" y="1988840"/>
          <a:ext cx="2584326" cy="1512168"/>
        </p:xfrm>
        <a:graphic>
          <a:graphicData uri="http://schemas.openxmlformats.org/presentationml/2006/ole">
            <mc:AlternateContent xmlns:mc="http://schemas.openxmlformats.org/markup-compatibility/2006">
              <mc:Choice xmlns:v="urn:schemas-microsoft-com:vml" Requires="v">
                <p:oleObj spid="_x0000_s329907" name="Clip" r:id="rId3" imgW="3047619" imgH="1895238" progId="MS_ClipArt_Gallery.2">
                  <p:embed/>
                </p:oleObj>
              </mc:Choice>
              <mc:Fallback>
                <p:oleObj name="Clip" r:id="rId3" imgW="3047619" imgH="1895238" progId="MS_ClipArt_Gallery.2">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1988840"/>
                        <a:ext cx="2584326" cy="1512168"/>
                      </a:xfrm>
                      <a:prstGeom prst="rect">
                        <a:avLst/>
                      </a:prstGeom>
                      <a:noFill/>
                      <a:ln>
                        <a:noFill/>
                      </a:ln>
                      <a:effectLst/>
                      <a:extLst/>
                    </p:spPr>
                  </p:pic>
                </p:oleObj>
              </mc:Fallback>
            </mc:AlternateContent>
          </a:graphicData>
        </a:graphic>
      </p:graphicFrame>
      <p:pic>
        <p:nvPicPr>
          <p:cNvPr id="40965" name="Picture 5"/>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9592" y="3645024"/>
            <a:ext cx="3744416" cy="2602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470251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86018"/>
                                        </p:tgtEl>
                                        <p:attrNameLst>
                                          <p:attrName>style.visibility</p:attrName>
                                        </p:attrNameLst>
                                      </p:cBhvr>
                                      <p:to>
                                        <p:strVal val="visible"/>
                                      </p:to>
                                    </p:set>
                                    <p:animEffect transition="in" filter="fade">
                                      <p:cBhvr>
                                        <p:cTn id="7" dur="800" decel="100000"/>
                                        <p:tgtEl>
                                          <p:spTgt spid="86018"/>
                                        </p:tgtEl>
                                      </p:cBhvr>
                                    </p:animEffect>
                                    <p:anim calcmode="lin" valueType="num">
                                      <p:cBhvr>
                                        <p:cTn id="8" dur="800" decel="100000" fill="hold"/>
                                        <p:tgtEl>
                                          <p:spTgt spid="86018"/>
                                        </p:tgtEl>
                                        <p:attrNameLst>
                                          <p:attrName>style.rotation</p:attrName>
                                        </p:attrNameLst>
                                      </p:cBhvr>
                                      <p:tavLst>
                                        <p:tav tm="0">
                                          <p:val>
                                            <p:fltVal val="-90"/>
                                          </p:val>
                                        </p:tav>
                                        <p:tav tm="100000">
                                          <p:val>
                                            <p:fltVal val="0"/>
                                          </p:val>
                                        </p:tav>
                                      </p:tavLst>
                                    </p:anim>
                                    <p:anim calcmode="lin" valueType="num">
                                      <p:cBhvr>
                                        <p:cTn id="9" dur="800" decel="100000" fill="hold"/>
                                        <p:tgtEl>
                                          <p:spTgt spid="86018"/>
                                        </p:tgtEl>
                                        <p:attrNameLst>
                                          <p:attrName>ppt_x</p:attrName>
                                        </p:attrNameLst>
                                      </p:cBhvr>
                                      <p:tavLst>
                                        <p:tav tm="0">
                                          <p:val>
                                            <p:strVal val="#ppt_x+0.4"/>
                                          </p:val>
                                        </p:tav>
                                        <p:tav tm="100000">
                                          <p:val>
                                            <p:strVal val="#ppt_x-0.05"/>
                                          </p:val>
                                        </p:tav>
                                      </p:tavLst>
                                    </p:anim>
                                    <p:anim calcmode="lin" valueType="num">
                                      <p:cBhvr>
                                        <p:cTn id="10" dur="800" decel="100000" fill="hold"/>
                                        <p:tgtEl>
                                          <p:spTgt spid="8601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601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6018"/>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7" presetClass="entr" presetSubtype="10" fill="hold" grpId="0" nodeType="clickEffect">
                                  <p:stCondLst>
                                    <p:cond delay="0"/>
                                  </p:stCondLst>
                                  <p:childTnLst>
                                    <p:set>
                                      <p:cBhvr>
                                        <p:cTn id="16" dur="1" fill="hold">
                                          <p:stCondLst>
                                            <p:cond delay="0"/>
                                          </p:stCondLst>
                                        </p:cTn>
                                        <p:tgtEl>
                                          <p:spTgt spid="86019">
                                            <p:txEl>
                                              <p:pRg st="0" end="0"/>
                                            </p:txEl>
                                          </p:spTgt>
                                        </p:tgtEl>
                                        <p:attrNameLst>
                                          <p:attrName>style.visibility</p:attrName>
                                        </p:attrNameLst>
                                      </p:cBhvr>
                                      <p:to>
                                        <p:strVal val="visible"/>
                                      </p:to>
                                    </p:set>
                                    <p:anim calcmode="lin" valueType="num">
                                      <p:cBhvr>
                                        <p:cTn id="17" dur="500" fill="hold"/>
                                        <p:tgtEl>
                                          <p:spTgt spid="86019">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8601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10" fill="hold" grpId="0" nodeType="clickEffect">
                                  <p:stCondLst>
                                    <p:cond delay="0"/>
                                  </p:stCondLst>
                                  <p:childTnLst>
                                    <p:set>
                                      <p:cBhvr>
                                        <p:cTn id="22" dur="1" fill="hold">
                                          <p:stCondLst>
                                            <p:cond delay="0"/>
                                          </p:stCondLst>
                                        </p:cTn>
                                        <p:tgtEl>
                                          <p:spTgt spid="86019">
                                            <p:txEl>
                                              <p:pRg st="1" end="1"/>
                                            </p:txEl>
                                          </p:spTgt>
                                        </p:tgtEl>
                                        <p:attrNameLst>
                                          <p:attrName>style.visibility</p:attrName>
                                        </p:attrNameLst>
                                      </p:cBhvr>
                                      <p:to>
                                        <p:strVal val="visible"/>
                                      </p:to>
                                    </p:set>
                                    <p:anim calcmode="lin" valueType="num">
                                      <p:cBhvr>
                                        <p:cTn id="23" dur="500" fill="hold"/>
                                        <p:tgtEl>
                                          <p:spTgt spid="86019">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86019">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7" presetClass="entr" presetSubtype="10" fill="hold" grpId="0" nodeType="clickEffect">
                                  <p:stCondLst>
                                    <p:cond delay="0"/>
                                  </p:stCondLst>
                                  <p:childTnLst>
                                    <p:set>
                                      <p:cBhvr>
                                        <p:cTn id="28" dur="1" fill="hold">
                                          <p:stCondLst>
                                            <p:cond delay="0"/>
                                          </p:stCondLst>
                                        </p:cTn>
                                        <p:tgtEl>
                                          <p:spTgt spid="86019">
                                            <p:txEl>
                                              <p:pRg st="3" end="3"/>
                                            </p:txEl>
                                          </p:spTgt>
                                        </p:tgtEl>
                                        <p:attrNameLst>
                                          <p:attrName>style.visibility</p:attrName>
                                        </p:attrNameLst>
                                      </p:cBhvr>
                                      <p:to>
                                        <p:strVal val="visible"/>
                                      </p:to>
                                    </p:set>
                                    <p:anim calcmode="lin" valueType="num">
                                      <p:cBhvr>
                                        <p:cTn id="29" dur="500" fill="hold"/>
                                        <p:tgtEl>
                                          <p:spTgt spid="86019">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86019">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7" presetClass="entr" presetSubtype="10" fill="hold" grpId="0" nodeType="clickEffect">
                                  <p:stCondLst>
                                    <p:cond delay="0"/>
                                  </p:stCondLst>
                                  <p:childTnLst>
                                    <p:set>
                                      <p:cBhvr>
                                        <p:cTn id="34" dur="1" fill="hold">
                                          <p:stCondLst>
                                            <p:cond delay="0"/>
                                          </p:stCondLst>
                                        </p:cTn>
                                        <p:tgtEl>
                                          <p:spTgt spid="86019">
                                            <p:txEl>
                                              <p:pRg st="4" end="4"/>
                                            </p:txEl>
                                          </p:spTgt>
                                        </p:tgtEl>
                                        <p:attrNameLst>
                                          <p:attrName>style.visibility</p:attrName>
                                        </p:attrNameLst>
                                      </p:cBhvr>
                                      <p:to>
                                        <p:strVal val="visible"/>
                                      </p:to>
                                    </p:set>
                                    <p:anim calcmode="lin" valueType="num">
                                      <p:cBhvr>
                                        <p:cTn id="35" dur="500" fill="hold"/>
                                        <p:tgtEl>
                                          <p:spTgt spid="86019">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86019">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17" presetClass="entr" presetSubtype="10" fill="hold" grpId="0" nodeType="clickEffect">
                                  <p:stCondLst>
                                    <p:cond delay="0"/>
                                  </p:stCondLst>
                                  <p:childTnLst>
                                    <p:set>
                                      <p:cBhvr>
                                        <p:cTn id="40" dur="1" fill="hold">
                                          <p:stCondLst>
                                            <p:cond delay="0"/>
                                          </p:stCondLst>
                                        </p:cTn>
                                        <p:tgtEl>
                                          <p:spTgt spid="86019">
                                            <p:txEl>
                                              <p:pRg st="5" end="5"/>
                                            </p:txEl>
                                          </p:spTgt>
                                        </p:tgtEl>
                                        <p:attrNameLst>
                                          <p:attrName>style.visibility</p:attrName>
                                        </p:attrNameLst>
                                      </p:cBhvr>
                                      <p:to>
                                        <p:strVal val="visible"/>
                                      </p:to>
                                    </p:set>
                                    <p:anim calcmode="lin" valueType="num">
                                      <p:cBhvr>
                                        <p:cTn id="41" dur="500" fill="hold"/>
                                        <p:tgtEl>
                                          <p:spTgt spid="86019">
                                            <p:txEl>
                                              <p:pRg st="5" end="5"/>
                                            </p:txEl>
                                          </p:spTgt>
                                        </p:tgtEl>
                                        <p:attrNameLst>
                                          <p:attrName>ppt_w</p:attrName>
                                        </p:attrNameLst>
                                      </p:cBhvr>
                                      <p:tavLst>
                                        <p:tav tm="0">
                                          <p:val>
                                            <p:fltVal val="0"/>
                                          </p:val>
                                        </p:tav>
                                        <p:tav tm="100000">
                                          <p:val>
                                            <p:strVal val="#ppt_w"/>
                                          </p:val>
                                        </p:tav>
                                      </p:tavLst>
                                    </p:anim>
                                    <p:anim calcmode="lin" valueType="num">
                                      <p:cBhvr>
                                        <p:cTn id="42" dur="500" fill="hold"/>
                                        <p:tgtEl>
                                          <p:spTgt spid="86019">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1" presetClass="entr" presetSubtype="4" fill="hold" grpId="1" nodeType="clickEffect">
                                  <p:stCondLst>
                                    <p:cond delay="0"/>
                                  </p:stCondLst>
                                  <p:childTnLst>
                                    <p:set>
                                      <p:cBhvr>
                                        <p:cTn id="46" dur="1" fill="hold">
                                          <p:stCondLst>
                                            <p:cond delay="0"/>
                                          </p:stCondLst>
                                        </p:cTn>
                                        <p:tgtEl>
                                          <p:spTgt spid="86018"/>
                                        </p:tgtEl>
                                        <p:attrNameLst>
                                          <p:attrName>style.visibility</p:attrName>
                                        </p:attrNameLst>
                                      </p:cBhvr>
                                      <p:to>
                                        <p:strVal val="visible"/>
                                      </p:to>
                                    </p:set>
                                    <p:animEffect transition="in" filter="wheel(4)">
                                      <p:cBhvr>
                                        <p:cTn id="47" dur="2000"/>
                                        <p:tgtEl>
                                          <p:spTgt spid="860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8" grpId="0"/>
      <p:bldP spid="86018" grpId="1"/>
      <p:bldP spid="86019"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body" idx="1"/>
          </p:nvPr>
        </p:nvSpPr>
        <p:spPr/>
        <p:txBody>
          <a:bodyPr/>
          <a:lstStyle/>
          <a:p>
            <a:pPr eaLnBrk="1" hangingPunct="1">
              <a:buFont typeface="Wingdings" panose="05000000000000000000" pitchFamily="2" charset="2"/>
              <a:buChar char="Ø"/>
              <a:defRPr/>
            </a:pPr>
            <a:r>
              <a:rPr lang="fa-IR" smtClean="0">
                <a:solidFill>
                  <a:schemeClr val="tx2"/>
                </a:solidFill>
                <a:cs typeface="Tahoma" pitchFamily="34" charset="0"/>
              </a:rPr>
              <a:t>استخوانچه ها ( انتقال امواج صوتی )</a:t>
            </a:r>
          </a:p>
          <a:p>
            <a:pPr eaLnBrk="1" hangingPunct="1">
              <a:buFont typeface="Wingdings" panose="05000000000000000000" pitchFamily="2" charset="2"/>
              <a:buNone/>
              <a:defRPr/>
            </a:pPr>
            <a:r>
              <a:rPr lang="fa-IR" sz="2100">
                <a:solidFill>
                  <a:schemeClr val="tx2"/>
                </a:solidFill>
                <a:cs typeface="Tahoma" pitchFamily="34" charset="0"/>
              </a:rPr>
              <a:t>شامل : چکشي , سنداني , رکابي</a:t>
            </a:r>
            <a:endParaRPr lang="en-US" sz="2100">
              <a:solidFill>
                <a:schemeClr val="tx2"/>
              </a:solidFill>
              <a:cs typeface="Tahoma" pitchFamily="34" charset="0"/>
            </a:endParaRPr>
          </a:p>
          <a:p>
            <a:pPr eaLnBrk="1" hangingPunct="1">
              <a:buFont typeface="Wingdings" panose="05000000000000000000" pitchFamily="2" charset="2"/>
              <a:buChar char="Ø"/>
              <a:defRPr/>
            </a:pPr>
            <a:r>
              <a:rPr lang="fa-IR" smtClean="0">
                <a:solidFill>
                  <a:schemeClr val="tx2"/>
                </a:solidFill>
                <a:cs typeface="Tahoma" pitchFamily="34" charset="0"/>
              </a:rPr>
              <a:t>عضلات گوش میانی</a:t>
            </a:r>
          </a:p>
          <a:p>
            <a:pPr eaLnBrk="1" hangingPunct="1">
              <a:buFont typeface="Wingdings" panose="05000000000000000000" pitchFamily="2" charset="2"/>
              <a:buNone/>
              <a:defRPr/>
            </a:pPr>
            <a:r>
              <a:rPr lang="fa-IR" sz="2100">
                <a:solidFill>
                  <a:schemeClr val="tx2"/>
                </a:solidFill>
                <a:cs typeface="Tahoma" pitchFamily="34" charset="0"/>
              </a:rPr>
              <a:t>شامل :</a:t>
            </a:r>
            <a:r>
              <a:rPr lang="fa-IR" smtClean="0">
                <a:cs typeface="Tahoma" pitchFamily="34" charset="0"/>
              </a:rPr>
              <a:t> </a:t>
            </a:r>
          </a:p>
          <a:p>
            <a:pPr eaLnBrk="1" hangingPunct="1">
              <a:buFont typeface="Wingdings" panose="05000000000000000000" pitchFamily="2" charset="2"/>
              <a:buNone/>
              <a:defRPr/>
            </a:pPr>
            <a:r>
              <a:rPr lang="fa-IR" sz="2100">
                <a:solidFill>
                  <a:schemeClr val="tx2"/>
                </a:solidFill>
                <a:cs typeface="Tahoma" pitchFamily="34" charset="0"/>
              </a:rPr>
              <a:t>1- عضله کشنده پرده تمپاتیک و دسته چکشی</a:t>
            </a:r>
          </a:p>
          <a:p>
            <a:pPr eaLnBrk="1" hangingPunct="1">
              <a:buFont typeface="Wingdings" panose="05000000000000000000" pitchFamily="2" charset="2"/>
              <a:buNone/>
              <a:defRPr/>
            </a:pPr>
            <a:r>
              <a:rPr lang="fa-IR" sz="2100">
                <a:solidFill>
                  <a:schemeClr val="tx2"/>
                </a:solidFill>
                <a:cs typeface="Tahoma" pitchFamily="34" charset="0"/>
              </a:rPr>
              <a:t>(صدای خفیف)</a:t>
            </a:r>
          </a:p>
          <a:p>
            <a:pPr eaLnBrk="1" hangingPunct="1">
              <a:buFont typeface="Wingdings" panose="05000000000000000000" pitchFamily="2" charset="2"/>
              <a:buNone/>
              <a:defRPr/>
            </a:pPr>
            <a:r>
              <a:rPr lang="fa-IR" sz="2100">
                <a:solidFill>
                  <a:schemeClr val="tx2"/>
                </a:solidFill>
                <a:cs typeface="Tahoma" pitchFamily="34" charset="0"/>
              </a:rPr>
              <a:t>2- عضله کشنده استخوان رکابی</a:t>
            </a:r>
          </a:p>
          <a:p>
            <a:pPr eaLnBrk="1" hangingPunct="1">
              <a:buFont typeface="Wingdings" panose="05000000000000000000" pitchFamily="2" charset="2"/>
              <a:buNone/>
              <a:defRPr/>
            </a:pPr>
            <a:r>
              <a:rPr lang="fa-IR" sz="2100">
                <a:solidFill>
                  <a:schemeClr val="tx2"/>
                </a:solidFill>
                <a:cs typeface="Tahoma" pitchFamily="34" charset="0"/>
              </a:rPr>
              <a:t>(صداهای شدید)</a:t>
            </a:r>
            <a:endParaRPr lang="en-US" sz="2100">
              <a:solidFill>
                <a:schemeClr val="tx2"/>
              </a:solidFill>
              <a:cs typeface="Tahoma" pitchFamily="34" charset="0"/>
            </a:endParaRPr>
          </a:p>
        </p:txBody>
      </p:sp>
    </p:spTree>
    <p:extLst>
      <p:ext uri="{BB962C8B-B14F-4D97-AF65-F5344CB8AC3E}">
        <p14:creationId xmlns:p14="http://schemas.microsoft.com/office/powerpoint/2010/main" val="7909166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87042">
                                            <p:txEl>
                                              <p:pRg st="0" end="0"/>
                                            </p:txEl>
                                          </p:spTgt>
                                        </p:tgtEl>
                                        <p:attrNameLst>
                                          <p:attrName>style.visibility</p:attrName>
                                        </p:attrNameLst>
                                      </p:cBhvr>
                                      <p:to>
                                        <p:strVal val="visible"/>
                                      </p:to>
                                    </p:set>
                                    <p:animEffect transition="in" filter="barn(inHorizontal)">
                                      <p:cBhvr>
                                        <p:cTn id="7" dur="500"/>
                                        <p:tgtEl>
                                          <p:spTgt spid="8704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87042">
                                            <p:txEl>
                                              <p:pRg st="1" end="1"/>
                                            </p:txEl>
                                          </p:spTgt>
                                        </p:tgtEl>
                                        <p:attrNameLst>
                                          <p:attrName>style.visibility</p:attrName>
                                        </p:attrNameLst>
                                      </p:cBhvr>
                                      <p:to>
                                        <p:strVal val="visible"/>
                                      </p:to>
                                    </p:set>
                                    <p:animEffect transition="in" filter="barn(inHorizontal)">
                                      <p:cBhvr>
                                        <p:cTn id="12" dur="500"/>
                                        <p:tgtEl>
                                          <p:spTgt spid="8704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87042">
                                            <p:txEl>
                                              <p:pRg st="2" end="2"/>
                                            </p:txEl>
                                          </p:spTgt>
                                        </p:tgtEl>
                                        <p:attrNameLst>
                                          <p:attrName>style.visibility</p:attrName>
                                        </p:attrNameLst>
                                      </p:cBhvr>
                                      <p:to>
                                        <p:strVal val="visible"/>
                                      </p:to>
                                    </p:set>
                                    <p:animEffect transition="in" filter="barn(inHorizontal)">
                                      <p:cBhvr>
                                        <p:cTn id="17" dur="500"/>
                                        <p:tgtEl>
                                          <p:spTgt spid="8704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87042">
                                            <p:txEl>
                                              <p:pRg st="3" end="3"/>
                                            </p:txEl>
                                          </p:spTgt>
                                        </p:tgtEl>
                                        <p:attrNameLst>
                                          <p:attrName>style.visibility</p:attrName>
                                        </p:attrNameLst>
                                      </p:cBhvr>
                                      <p:to>
                                        <p:strVal val="visible"/>
                                      </p:to>
                                    </p:set>
                                    <p:animEffect transition="in" filter="barn(inHorizontal)">
                                      <p:cBhvr>
                                        <p:cTn id="22" dur="500"/>
                                        <p:tgtEl>
                                          <p:spTgt spid="87042">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87042">
                                            <p:txEl>
                                              <p:pRg st="4" end="4"/>
                                            </p:txEl>
                                          </p:spTgt>
                                        </p:tgtEl>
                                        <p:attrNameLst>
                                          <p:attrName>style.visibility</p:attrName>
                                        </p:attrNameLst>
                                      </p:cBhvr>
                                      <p:to>
                                        <p:strVal val="visible"/>
                                      </p:to>
                                    </p:set>
                                    <p:animEffect transition="in" filter="barn(inHorizontal)">
                                      <p:cBhvr>
                                        <p:cTn id="27" dur="500"/>
                                        <p:tgtEl>
                                          <p:spTgt spid="87042">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6" fill="hold" grpId="0" nodeType="clickEffect">
                                  <p:stCondLst>
                                    <p:cond delay="0"/>
                                  </p:stCondLst>
                                  <p:childTnLst>
                                    <p:set>
                                      <p:cBhvr>
                                        <p:cTn id="31" dur="1" fill="hold">
                                          <p:stCondLst>
                                            <p:cond delay="0"/>
                                          </p:stCondLst>
                                        </p:cTn>
                                        <p:tgtEl>
                                          <p:spTgt spid="87042">
                                            <p:txEl>
                                              <p:pRg st="5" end="5"/>
                                            </p:txEl>
                                          </p:spTgt>
                                        </p:tgtEl>
                                        <p:attrNameLst>
                                          <p:attrName>style.visibility</p:attrName>
                                        </p:attrNameLst>
                                      </p:cBhvr>
                                      <p:to>
                                        <p:strVal val="visible"/>
                                      </p:to>
                                    </p:set>
                                    <p:animEffect transition="in" filter="barn(inHorizontal)">
                                      <p:cBhvr>
                                        <p:cTn id="32" dur="500"/>
                                        <p:tgtEl>
                                          <p:spTgt spid="87042">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26" fill="hold" grpId="0" nodeType="clickEffect">
                                  <p:stCondLst>
                                    <p:cond delay="0"/>
                                  </p:stCondLst>
                                  <p:childTnLst>
                                    <p:set>
                                      <p:cBhvr>
                                        <p:cTn id="36" dur="1" fill="hold">
                                          <p:stCondLst>
                                            <p:cond delay="0"/>
                                          </p:stCondLst>
                                        </p:cTn>
                                        <p:tgtEl>
                                          <p:spTgt spid="87042">
                                            <p:txEl>
                                              <p:pRg st="6" end="6"/>
                                            </p:txEl>
                                          </p:spTgt>
                                        </p:tgtEl>
                                        <p:attrNameLst>
                                          <p:attrName>style.visibility</p:attrName>
                                        </p:attrNameLst>
                                      </p:cBhvr>
                                      <p:to>
                                        <p:strVal val="visible"/>
                                      </p:to>
                                    </p:set>
                                    <p:animEffect transition="in" filter="barn(inHorizontal)">
                                      <p:cBhvr>
                                        <p:cTn id="37" dur="500"/>
                                        <p:tgtEl>
                                          <p:spTgt spid="87042">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6" presetClass="entr" presetSubtype="26" fill="hold" grpId="0" nodeType="clickEffect">
                                  <p:stCondLst>
                                    <p:cond delay="0"/>
                                  </p:stCondLst>
                                  <p:childTnLst>
                                    <p:set>
                                      <p:cBhvr>
                                        <p:cTn id="41" dur="1" fill="hold">
                                          <p:stCondLst>
                                            <p:cond delay="0"/>
                                          </p:stCondLst>
                                        </p:cTn>
                                        <p:tgtEl>
                                          <p:spTgt spid="87042">
                                            <p:txEl>
                                              <p:pRg st="7" end="7"/>
                                            </p:txEl>
                                          </p:spTgt>
                                        </p:tgtEl>
                                        <p:attrNameLst>
                                          <p:attrName>style.visibility</p:attrName>
                                        </p:attrNameLst>
                                      </p:cBhvr>
                                      <p:to>
                                        <p:strVal val="visible"/>
                                      </p:to>
                                    </p:set>
                                    <p:animEffect transition="in" filter="barn(inHorizontal)">
                                      <p:cBhvr>
                                        <p:cTn id="42" dur="500"/>
                                        <p:tgtEl>
                                          <p:spTgt spid="8704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2"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1826702" y="260648"/>
            <a:ext cx="5715000" cy="971550"/>
          </a:xfrm>
        </p:spPr>
        <p:txBody>
          <a:bodyPr vert="horz" wrap="square" lIns="69056" tIns="34529" rIns="69056" bIns="34529" numCol="1" anchor="ctr" anchorCtr="0" compatLnSpc="1">
            <a:prstTxWarp prst="textNoShape">
              <a:avLst/>
            </a:prstTxWarp>
            <a:normAutofit/>
          </a:bodyPr>
          <a:lstStyle/>
          <a:p>
            <a:pPr eaLnBrk="1" hangingPunct="1">
              <a:defRPr/>
            </a:pPr>
            <a:r>
              <a:rPr lang="fa-IR" b="1" i="1" dirty="0" smtClean="0">
                <a:cs typeface="Tahoma" pitchFamily="34" charset="0"/>
              </a:rPr>
              <a:t>ساختار گوش </a:t>
            </a:r>
            <a:r>
              <a:rPr lang="fa-IR" b="1" i="1" dirty="0" err="1" smtClean="0">
                <a:cs typeface="Tahoma" pitchFamily="34" charset="0"/>
              </a:rPr>
              <a:t>داخلي</a:t>
            </a:r>
            <a:endParaRPr lang="en-US" b="1" i="1" dirty="0" smtClean="0">
              <a:cs typeface="Tahoma" pitchFamily="34" charset="0"/>
            </a:endParaRPr>
          </a:p>
        </p:txBody>
      </p:sp>
      <p:sp>
        <p:nvSpPr>
          <p:cNvPr id="88067" name="Rectangle 3"/>
          <p:cNvSpPr>
            <a:spLocks noGrp="1" noChangeArrowheads="1"/>
          </p:cNvSpPr>
          <p:nvPr>
            <p:ph type="body" idx="1"/>
          </p:nvPr>
        </p:nvSpPr>
        <p:spPr>
          <a:xfrm>
            <a:off x="539552" y="1991061"/>
            <a:ext cx="5351512" cy="1828463"/>
          </a:xfrm>
        </p:spPr>
        <p:txBody>
          <a:bodyPr vert="horz" wrap="square" lIns="69056" tIns="34529" rIns="69056" bIns="34529" numCol="1" anchor="t" anchorCtr="0" compatLnSpc="1">
            <a:prstTxWarp prst="textNoShape">
              <a:avLst/>
            </a:prstTxWarp>
            <a:normAutofit/>
          </a:bodyPr>
          <a:lstStyle/>
          <a:p>
            <a:pPr eaLnBrk="1" hangingPunct="1">
              <a:buFont typeface="Wingdings" panose="05000000000000000000" pitchFamily="2" charset="2"/>
              <a:buChar char="Ø"/>
              <a:defRPr/>
            </a:pPr>
            <a:r>
              <a:rPr lang="fa-IR" sz="2000" dirty="0">
                <a:solidFill>
                  <a:schemeClr val="tx2"/>
                </a:solidFill>
                <a:cs typeface="Tahoma" pitchFamily="34" charset="0"/>
              </a:rPr>
              <a:t>عضو اصلی شنوایی _ حفظ تعادل</a:t>
            </a:r>
          </a:p>
          <a:p>
            <a:pPr eaLnBrk="1" hangingPunct="1">
              <a:buFont typeface="Wingdings" panose="05000000000000000000" pitchFamily="2" charset="2"/>
              <a:buChar char="Ø"/>
              <a:defRPr/>
            </a:pPr>
            <a:r>
              <a:rPr lang="fa-IR" sz="2000" dirty="0">
                <a:solidFill>
                  <a:schemeClr val="tx2"/>
                </a:solidFill>
                <a:cs typeface="Tahoma" pitchFamily="34" charset="0"/>
              </a:rPr>
              <a:t>حلزون حفره </a:t>
            </a:r>
            <a:r>
              <a:rPr lang="fa-IR" sz="2000" dirty="0" err="1">
                <a:solidFill>
                  <a:schemeClr val="tx2"/>
                </a:solidFill>
                <a:cs typeface="Tahoma" pitchFamily="34" charset="0"/>
              </a:rPr>
              <a:t>اي</a:t>
            </a:r>
            <a:r>
              <a:rPr lang="fa-IR" sz="2000" dirty="0">
                <a:solidFill>
                  <a:schemeClr val="tx2"/>
                </a:solidFill>
                <a:cs typeface="Tahoma" pitchFamily="34" charset="0"/>
              </a:rPr>
              <a:t> شکل درون استخوان </a:t>
            </a:r>
            <a:r>
              <a:rPr lang="fa-IR" sz="2000" dirty="0" err="1">
                <a:solidFill>
                  <a:schemeClr val="tx2"/>
                </a:solidFill>
                <a:cs typeface="Tahoma" pitchFamily="34" charset="0"/>
              </a:rPr>
              <a:t>ماستوئيد</a:t>
            </a:r>
            <a:endParaRPr lang="fa-IR" sz="2000" dirty="0">
              <a:solidFill>
                <a:schemeClr val="tx2"/>
              </a:solidFill>
              <a:cs typeface="Tahoma" pitchFamily="34" charset="0"/>
            </a:endParaRPr>
          </a:p>
        </p:txBody>
      </p:sp>
      <p:pic>
        <p:nvPicPr>
          <p:cNvPr id="43012"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00" y="1772816"/>
            <a:ext cx="1925240" cy="1345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5"/>
          <p:cNvPicPr>
            <a:picLocks noChangeArrowheads="1"/>
          </p:cNvPicPr>
          <p:nvPr/>
        </p:nvPicPr>
        <p:blipFill>
          <a:blip r:embed="rId3">
            <a:lum bright="-24000" contrast="100000"/>
            <a:extLst>
              <a:ext uri="{28A0092B-C50C-407E-A947-70E740481C1C}">
                <a14:useLocalDpi xmlns:a14="http://schemas.microsoft.com/office/drawing/2010/main" val="0"/>
              </a:ext>
            </a:extLst>
          </a:blip>
          <a:srcRect/>
          <a:stretch>
            <a:fillRect/>
          </a:stretch>
        </p:blipFill>
        <p:spPr bwMode="auto">
          <a:xfrm>
            <a:off x="1919151" y="3988545"/>
            <a:ext cx="280035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6" descr="pin350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597" y="3573016"/>
            <a:ext cx="2428875" cy="1901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942068"/>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88066"/>
                                        </p:tgtEl>
                                        <p:attrNameLst>
                                          <p:attrName>style.visibility</p:attrName>
                                        </p:attrNameLst>
                                      </p:cBhvr>
                                      <p:to>
                                        <p:strVal val="visible"/>
                                      </p:to>
                                    </p:set>
                                    <p:animEffect transition="in" filter="plus(in)">
                                      <p:cBhvr>
                                        <p:cTn id="7" dur="2000"/>
                                        <p:tgtEl>
                                          <p:spTgt spid="880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8067">
                                            <p:txEl>
                                              <p:pRg st="0" end="0"/>
                                            </p:txEl>
                                          </p:spTgt>
                                        </p:tgtEl>
                                        <p:attrNameLst>
                                          <p:attrName>style.visibility</p:attrName>
                                        </p:attrNameLst>
                                      </p:cBhvr>
                                      <p:to>
                                        <p:strVal val="visible"/>
                                      </p:to>
                                    </p:set>
                                    <p:animEffect transition="in" filter="checkerboard(across)">
                                      <p:cBhvr>
                                        <p:cTn id="12" dur="500"/>
                                        <p:tgtEl>
                                          <p:spTgt spid="8806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8067">
                                            <p:txEl>
                                              <p:pRg st="1" end="1"/>
                                            </p:txEl>
                                          </p:spTgt>
                                        </p:tgtEl>
                                        <p:attrNameLst>
                                          <p:attrName>style.visibility</p:attrName>
                                        </p:attrNameLst>
                                      </p:cBhvr>
                                      <p:to>
                                        <p:strVal val="visible"/>
                                      </p:to>
                                    </p:set>
                                    <p:animEffect transition="in" filter="checkerboard(across)">
                                      <p:cBhvr>
                                        <p:cTn id="17" dur="500"/>
                                        <p:tgtEl>
                                          <p:spTgt spid="8806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6" grpId="0"/>
      <p:bldP spid="88067"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1701924" y="116632"/>
            <a:ext cx="6172200" cy="1085850"/>
          </a:xfrm>
        </p:spPr>
        <p:txBody>
          <a:bodyPr vert="horz" wrap="square" lIns="69056" tIns="34529" rIns="69056" bIns="34529" numCol="1" anchor="ctr" anchorCtr="0" compatLnSpc="1">
            <a:prstTxWarp prst="textNoShape">
              <a:avLst/>
            </a:prstTxWarp>
            <a:normAutofit/>
          </a:bodyPr>
          <a:lstStyle/>
          <a:p>
            <a:pPr eaLnBrk="1" hangingPunct="1">
              <a:defRPr/>
            </a:pPr>
            <a:r>
              <a:rPr lang="fa-IR" sz="4800" b="1" i="1" dirty="0" smtClean="0">
                <a:cs typeface="B Lotus" pitchFamily="2" charset="-78"/>
              </a:rPr>
              <a:t>مکانیسم شنیدن</a:t>
            </a:r>
            <a:endParaRPr lang="en-US" sz="4800" b="1" i="1" dirty="0" smtClean="0">
              <a:cs typeface="B Lotus" pitchFamily="2" charset="-78"/>
            </a:endParaRPr>
          </a:p>
        </p:txBody>
      </p:sp>
      <p:sp>
        <p:nvSpPr>
          <p:cNvPr id="89091" name="Rectangle 3"/>
          <p:cNvSpPr>
            <a:spLocks noChangeArrowheads="1"/>
          </p:cNvSpPr>
          <p:nvPr/>
        </p:nvSpPr>
        <p:spPr bwMode="auto">
          <a:xfrm>
            <a:off x="395536" y="1844824"/>
            <a:ext cx="8424936" cy="4317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9056" tIns="34529" rIns="69056" bIns="34529">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indent="-342900" algn="justLow" rtl="1" fontAlgn="base">
              <a:lnSpc>
                <a:spcPct val="150000"/>
              </a:lnSpc>
              <a:spcBef>
                <a:spcPct val="50000"/>
              </a:spcBef>
              <a:spcAft>
                <a:spcPct val="0"/>
              </a:spcAft>
              <a:buFont typeface="Arial" panose="020B0604020202020204" pitchFamily="34" charset="0"/>
              <a:buChar char="•"/>
            </a:pPr>
            <a:r>
              <a:rPr lang="fa-IR" sz="2400" b="1" dirty="0">
                <a:solidFill>
                  <a:schemeClr val="tx2"/>
                </a:solidFill>
                <a:latin typeface="+mj-lt"/>
                <a:ea typeface="+mj-ea"/>
                <a:cs typeface="B Nazanin" panose="00000400000000000000" pitchFamily="2" charset="-78"/>
              </a:rPr>
              <a:t>امواج صوتی به وسیله گوش خارجی گرفته شده و به پرده تمپاتیک می رسند. </a:t>
            </a:r>
            <a:endParaRPr lang="fa-IR" sz="2400" b="1" dirty="0" smtClean="0">
              <a:solidFill>
                <a:schemeClr val="tx2"/>
              </a:solidFill>
              <a:latin typeface="+mj-lt"/>
              <a:ea typeface="+mj-ea"/>
              <a:cs typeface="B Nazanin" panose="00000400000000000000" pitchFamily="2" charset="-78"/>
            </a:endParaRPr>
          </a:p>
          <a:p>
            <a:pPr marL="342900" indent="-342900" algn="justLow" rtl="1" fontAlgn="base">
              <a:lnSpc>
                <a:spcPct val="150000"/>
              </a:lnSpc>
              <a:spcBef>
                <a:spcPct val="50000"/>
              </a:spcBef>
              <a:spcAft>
                <a:spcPct val="0"/>
              </a:spcAft>
              <a:buFont typeface="Arial" panose="020B0604020202020204" pitchFamily="34" charset="0"/>
              <a:buChar char="•"/>
            </a:pPr>
            <a:r>
              <a:rPr lang="fa-IR" sz="2400" b="1" dirty="0" smtClean="0">
                <a:solidFill>
                  <a:schemeClr val="tx2"/>
                </a:solidFill>
                <a:latin typeface="+mj-lt"/>
                <a:ea typeface="+mj-ea"/>
                <a:cs typeface="B Nazanin" panose="00000400000000000000" pitchFamily="2" charset="-78"/>
              </a:rPr>
              <a:t>ارتعاش </a:t>
            </a:r>
            <a:r>
              <a:rPr lang="fa-IR" sz="2400" b="1" dirty="0">
                <a:solidFill>
                  <a:schemeClr val="tx2"/>
                </a:solidFill>
                <a:latin typeface="+mj-lt"/>
                <a:ea typeface="+mj-ea"/>
                <a:cs typeface="B Nazanin" panose="00000400000000000000" pitchFamily="2" charset="-78"/>
              </a:rPr>
              <a:t>پرده تمپاتیک به وسیله استخوانچه ها به سوراخ بیضی می رسند. سوراخ بیضی این ارتعاشات را به </a:t>
            </a:r>
            <a:r>
              <a:rPr lang="fa-IR" sz="2400" b="1" dirty="0">
                <a:solidFill>
                  <a:srgbClr val="FF0000"/>
                </a:solidFill>
                <a:latin typeface="+mj-lt"/>
                <a:ea typeface="+mj-ea"/>
                <a:cs typeface="B Nazanin" panose="00000400000000000000" pitchFamily="2" charset="-78"/>
              </a:rPr>
              <a:t>پری لنف </a:t>
            </a:r>
            <a:r>
              <a:rPr lang="fa-IR" sz="2400" b="1" dirty="0">
                <a:solidFill>
                  <a:schemeClr val="tx2"/>
                </a:solidFill>
                <a:latin typeface="+mj-lt"/>
                <a:ea typeface="+mj-ea"/>
                <a:cs typeface="B Nazanin" panose="00000400000000000000" pitchFamily="2" charset="-78"/>
              </a:rPr>
              <a:t>میرساند و از آنجا به سوراخ گرد ختم می شود</a:t>
            </a:r>
            <a:r>
              <a:rPr lang="fa-IR" sz="2400" b="1" dirty="0" smtClean="0">
                <a:solidFill>
                  <a:schemeClr val="tx2"/>
                </a:solidFill>
                <a:latin typeface="+mj-lt"/>
                <a:ea typeface="+mj-ea"/>
                <a:cs typeface="B Nazanin" panose="00000400000000000000" pitchFamily="2" charset="-78"/>
              </a:rPr>
              <a:t>.</a:t>
            </a:r>
          </a:p>
          <a:p>
            <a:pPr marL="342900" indent="-342900" algn="justLow" rtl="1" fontAlgn="base">
              <a:lnSpc>
                <a:spcPct val="150000"/>
              </a:lnSpc>
              <a:spcBef>
                <a:spcPct val="50000"/>
              </a:spcBef>
              <a:spcAft>
                <a:spcPct val="0"/>
              </a:spcAft>
              <a:buFont typeface="Arial" panose="020B0604020202020204" pitchFamily="34" charset="0"/>
              <a:buChar char="•"/>
            </a:pPr>
            <a:r>
              <a:rPr lang="fa-IR" sz="2400" b="1" dirty="0" smtClean="0">
                <a:solidFill>
                  <a:schemeClr val="tx2"/>
                </a:solidFill>
                <a:latin typeface="+mj-lt"/>
                <a:ea typeface="+mj-ea"/>
                <a:cs typeface="B Nazanin" panose="00000400000000000000" pitchFamily="2" charset="-78"/>
              </a:rPr>
              <a:t>چون </a:t>
            </a:r>
            <a:r>
              <a:rPr lang="fa-IR" sz="2400" b="1" dirty="0">
                <a:solidFill>
                  <a:schemeClr val="tx2"/>
                </a:solidFill>
                <a:latin typeface="+mj-lt"/>
                <a:ea typeface="+mj-ea"/>
                <a:cs typeface="B Nazanin" panose="00000400000000000000" pitchFamily="2" charset="-78"/>
              </a:rPr>
              <a:t>مایع پری لنف در تماس با </a:t>
            </a:r>
            <a:r>
              <a:rPr lang="fa-IR" sz="2400" b="1" dirty="0">
                <a:solidFill>
                  <a:srgbClr val="FF0000"/>
                </a:solidFill>
                <a:latin typeface="+mj-lt"/>
                <a:ea typeface="+mj-ea"/>
                <a:cs typeface="B Nazanin" panose="00000400000000000000" pitchFamily="2" charset="-78"/>
              </a:rPr>
              <a:t>پرده های بازیلا و وستیبولار </a:t>
            </a:r>
            <a:r>
              <a:rPr lang="fa-IR" sz="2400" b="1" dirty="0">
                <a:solidFill>
                  <a:schemeClr val="tx2"/>
                </a:solidFill>
                <a:latin typeface="+mj-lt"/>
                <a:ea typeface="+mj-ea"/>
                <a:cs typeface="B Nazanin" panose="00000400000000000000" pitchFamily="2" charset="-78"/>
              </a:rPr>
              <a:t>می باشند بنابراین ارتعاش آن موجب </a:t>
            </a:r>
            <a:r>
              <a:rPr lang="fa-IR" sz="2400" b="1" dirty="0">
                <a:solidFill>
                  <a:srgbClr val="FF0000"/>
                </a:solidFill>
                <a:latin typeface="+mj-lt"/>
                <a:ea typeface="+mj-ea"/>
                <a:cs typeface="B Nazanin" panose="00000400000000000000" pitchFamily="2" charset="-78"/>
              </a:rPr>
              <a:t>حرکت مایع اندولنف </a:t>
            </a:r>
            <a:r>
              <a:rPr lang="fa-IR" sz="2400" b="1" dirty="0">
                <a:solidFill>
                  <a:schemeClr val="tx2"/>
                </a:solidFill>
                <a:latin typeface="+mj-lt"/>
                <a:ea typeface="+mj-ea"/>
                <a:cs typeface="B Nazanin" panose="00000400000000000000" pitchFamily="2" charset="-78"/>
              </a:rPr>
              <a:t>می گردد و بدین ترتیب </a:t>
            </a:r>
            <a:r>
              <a:rPr lang="fa-IR" sz="2400" b="1" dirty="0">
                <a:solidFill>
                  <a:srgbClr val="FF0000"/>
                </a:solidFill>
                <a:latin typeface="+mj-lt"/>
                <a:ea typeface="+mj-ea"/>
                <a:cs typeface="B Nazanin" panose="00000400000000000000" pitchFamily="2" charset="-78"/>
              </a:rPr>
              <a:t>سلولهای شنوایی</a:t>
            </a:r>
            <a:r>
              <a:rPr lang="fa-IR" sz="2400" b="1" dirty="0">
                <a:solidFill>
                  <a:schemeClr val="tx2"/>
                </a:solidFill>
                <a:latin typeface="+mj-lt"/>
                <a:ea typeface="+mj-ea"/>
                <a:cs typeface="B Nazanin" panose="00000400000000000000" pitchFamily="2" charset="-78"/>
              </a:rPr>
              <a:t> امواج صوتی را می گیرند و به مغز و به </a:t>
            </a:r>
            <a:r>
              <a:rPr lang="fa-IR" sz="2400" b="1" dirty="0">
                <a:solidFill>
                  <a:srgbClr val="FF0000"/>
                </a:solidFill>
                <a:latin typeface="+mj-lt"/>
                <a:ea typeface="+mj-ea"/>
                <a:cs typeface="B Nazanin" panose="00000400000000000000" pitchFamily="2" charset="-78"/>
              </a:rPr>
              <a:t>مراکز شنوایی </a:t>
            </a:r>
            <a:r>
              <a:rPr lang="fa-IR" sz="2400" b="1" dirty="0">
                <a:solidFill>
                  <a:schemeClr val="tx2"/>
                </a:solidFill>
                <a:latin typeface="+mj-lt"/>
                <a:ea typeface="+mj-ea"/>
                <a:cs typeface="B Nazanin" panose="00000400000000000000" pitchFamily="2" charset="-78"/>
              </a:rPr>
              <a:t>منتقل می کنند.  </a:t>
            </a:r>
            <a:endParaRPr lang="en-US" sz="2400" b="1" dirty="0">
              <a:solidFill>
                <a:schemeClr val="tx2"/>
              </a:solidFill>
              <a:latin typeface="+mj-lt"/>
              <a:ea typeface="+mj-ea"/>
              <a:cs typeface="B Nazanin" panose="00000400000000000000" pitchFamily="2" charset="-78"/>
            </a:endParaRPr>
          </a:p>
        </p:txBody>
      </p:sp>
    </p:spTree>
    <p:extLst>
      <p:ext uri="{BB962C8B-B14F-4D97-AF65-F5344CB8AC3E}">
        <p14:creationId xmlns:p14="http://schemas.microsoft.com/office/powerpoint/2010/main" val="287417942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9090"/>
                                        </p:tgtEl>
                                        <p:attrNameLst>
                                          <p:attrName>style.visibility</p:attrName>
                                        </p:attrNameLst>
                                      </p:cBhvr>
                                      <p:to>
                                        <p:strVal val="visible"/>
                                      </p:to>
                                    </p:set>
                                    <p:animEffect transition="in" filter="circle(in)">
                                      <p:cBhvr>
                                        <p:cTn id="7" dur="2000"/>
                                        <p:tgtEl>
                                          <p:spTgt spid="890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9091"/>
                                        </p:tgtEl>
                                        <p:attrNameLst>
                                          <p:attrName>style.visibility</p:attrName>
                                        </p:attrNameLst>
                                      </p:cBhvr>
                                      <p:to>
                                        <p:strVal val="visible"/>
                                      </p:to>
                                    </p:set>
                                    <p:anim calcmode="lin" valueType="num">
                                      <p:cBhvr additive="base">
                                        <p:cTn id="12" dur="500" fill="hold"/>
                                        <p:tgtEl>
                                          <p:spTgt spid="89091"/>
                                        </p:tgtEl>
                                        <p:attrNameLst>
                                          <p:attrName>ppt_x</p:attrName>
                                        </p:attrNameLst>
                                      </p:cBhvr>
                                      <p:tavLst>
                                        <p:tav tm="0">
                                          <p:val>
                                            <p:strVal val="#ppt_x"/>
                                          </p:val>
                                        </p:tav>
                                        <p:tav tm="100000">
                                          <p:val>
                                            <p:strVal val="#ppt_x"/>
                                          </p:val>
                                        </p:tav>
                                      </p:tavLst>
                                    </p:anim>
                                    <p:anim calcmode="lin" valueType="num">
                                      <p:cBhvr additive="base">
                                        <p:cTn id="13" dur="500" fill="hold"/>
                                        <p:tgtEl>
                                          <p:spTgt spid="890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0" grpId="0"/>
      <p:bldP spid="8909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pPr eaLnBrk="1" hangingPunct="1">
              <a:defRPr/>
            </a:pPr>
            <a:r>
              <a:rPr lang="fa-IR" b="1" smtClean="0">
                <a:cs typeface="B Lotus" pitchFamily="2" charset="-78"/>
              </a:rPr>
              <a:t>معلولين شنوايي</a:t>
            </a:r>
            <a:endParaRPr lang="en-US" b="1" smtClean="0">
              <a:cs typeface="B Lotus" pitchFamily="2" charset="-78"/>
            </a:endParaRPr>
          </a:p>
        </p:txBody>
      </p:sp>
      <p:sp>
        <p:nvSpPr>
          <p:cNvPr id="90115" name="Rectangle 3"/>
          <p:cNvSpPr>
            <a:spLocks noGrp="1" noChangeArrowheads="1"/>
          </p:cNvSpPr>
          <p:nvPr>
            <p:ph type="body" idx="1"/>
          </p:nvPr>
        </p:nvSpPr>
        <p:spPr>
          <a:xfrm>
            <a:off x="1371600" y="2114550"/>
            <a:ext cx="5657850" cy="2971800"/>
          </a:xfrm>
        </p:spPr>
        <p:txBody>
          <a:bodyPr>
            <a:normAutofit/>
          </a:bodyPr>
          <a:lstStyle/>
          <a:p>
            <a:pPr lvl="4" algn="ctr" eaLnBrk="1" hangingPunct="1">
              <a:buFont typeface="Wingdings" panose="05000000000000000000" pitchFamily="2" charset="2"/>
              <a:buNone/>
              <a:defRPr/>
            </a:pPr>
            <a:r>
              <a:rPr lang="fa-IR" sz="2800" dirty="0" smtClean="0">
                <a:solidFill>
                  <a:schemeClr val="tx2"/>
                </a:solidFill>
                <a:cs typeface="Tahoma" pitchFamily="34" charset="0"/>
              </a:rPr>
              <a:t>صدمه </a:t>
            </a:r>
            <a:r>
              <a:rPr lang="fa-IR" sz="2800" dirty="0" err="1" smtClean="0">
                <a:solidFill>
                  <a:schemeClr val="tx2"/>
                </a:solidFill>
                <a:cs typeface="Tahoma" pitchFamily="34" charset="0"/>
              </a:rPr>
              <a:t>ديدگي</a:t>
            </a:r>
            <a:r>
              <a:rPr lang="fa-IR" sz="2800" dirty="0" smtClean="0">
                <a:solidFill>
                  <a:schemeClr val="tx2"/>
                </a:solidFill>
                <a:cs typeface="Tahoma" pitchFamily="34" charset="0"/>
              </a:rPr>
              <a:t> </a:t>
            </a:r>
            <a:r>
              <a:rPr lang="fa-IR" sz="2800" dirty="0" err="1" smtClean="0">
                <a:solidFill>
                  <a:schemeClr val="tx2"/>
                </a:solidFill>
                <a:cs typeface="Tahoma" pitchFamily="34" charset="0"/>
              </a:rPr>
              <a:t>شنواي</a:t>
            </a:r>
            <a:r>
              <a:rPr lang="fa-IR" sz="2800" dirty="0" smtClean="0">
                <a:solidFill>
                  <a:schemeClr val="tx2"/>
                </a:solidFill>
                <a:cs typeface="Tahoma" pitchFamily="34" charset="0"/>
              </a:rPr>
              <a:t> </a:t>
            </a:r>
            <a:r>
              <a:rPr lang="en-US" sz="2800" dirty="0" smtClean="0"/>
              <a:t> </a:t>
            </a:r>
          </a:p>
        </p:txBody>
      </p:sp>
      <p:sp>
        <p:nvSpPr>
          <p:cNvPr id="90116" name="Line 4"/>
          <p:cNvSpPr>
            <a:spLocks noChangeShapeType="1"/>
          </p:cNvSpPr>
          <p:nvPr/>
        </p:nvSpPr>
        <p:spPr bwMode="auto">
          <a:xfrm flipH="1">
            <a:off x="2286000" y="2571750"/>
            <a:ext cx="1371600" cy="120015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lstStyle/>
          <a:p>
            <a:pPr algn="r" rtl="1" fontAlgn="base">
              <a:spcBef>
                <a:spcPct val="0"/>
              </a:spcBef>
              <a:spcAft>
                <a:spcPct val="0"/>
              </a:spcAft>
            </a:pPr>
            <a:endParaRPr lang="en-US" sz="1350">
              <a:solidFill>
                <a:srgbClr val="FFFFFF"/>
              </a:solidFill>
              <a:latin typeface="Arial" panose="020B0604020202020204" pitchFamily="34" charset="0"/>
            </a:endParaRPr>
          </a:p>
        </p:txBody>
      </p:sp>
      <p:sp>
        <p:nvSpPr>
          <p:cNvPr id="90117" name="Line 5"/>
          <p:cNvSpPr>
            <a:spLocks noChangeShapeType="1"/>
          </p:cNvSpPr>
          <p:nvPr/>
        </p:nvSpPr>
        <p:spPr bwMode="auto">
          <a:xfrm>
            <a:off x="3657600" y="2571750"/>
            <a:ext cx="1543050" cy="114300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lstStyle/>
          <a:p>
            <a:pPr algn="r" rtl="1" fontAlgn="base">
              <a:spcBef>
                <a:spcPct val="0"/>
              </a:spcBef>
              <a:spcAft>
                <a:spcPct val="0"/>
              </a:spcAft>
            </a:pPr>
            <a:endParaRPr lang="en-US" sz="1350">
              <a:solidFill>
                <a:srgbClr val="FFFFFF"/>
              </a:solidFill>
              <a:latin typeface="Arial" panose="020B0604020202020204" pitchFamily="34" charset="0"/>
            </a:endParaRPr>
          </a:p>
        </p:txBody>
      </p:sp>
      <p:sp>
        <p:nvSpPr>
          <p:cNvPr id="90118" name="Rectangle 6"/>
          <p:cNvSpPr>
            <a:spLocks noChangeArrowheads="1"/>
          </p:cNvSpPr>
          <p:nvPr/>
        </p:nvSpPr>
        <p:spPr bwMode="auto">
          <a:xfrm>
            <a:off x="4171951" y="3442931"/>
            <a:ext cx="193238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fa-IR" sz="4950" baseline="-25000">
                <a:solidFill>
                  <a:srgbClr val="B0E135"/>
                </a:solidFill>
                <a:latin typeface="Tahoma" panose="020B0604030504040204" pitchFamily="34" charset="0"/>
                <a:cs typeface="Tahoma" panose="020B0604030504040204" pitchFamily="34" charset="0"/>
              </a:rPr>
              <a:t>ناشنوايي</a:t>
            </a:r>
          </a:p>
          <a:p>
            <a:pPr fontAlgn="base">
              <a:spcBef>
                <a:spcPct val="0"/>
              </a:spcBef>
              <a:spcAft>
                <a:spcPct val="0"/>
              </a:spcAft>
            </a:pPr>
            <a:r>
              <a:rPr lang="en-US" sz="4950" baseline="-25000">
                <a:solidFill>
                  <a:srgbClr val="B0E135"/>
                </a:solidFill>
                <a:latin typeface="Tahoma" panose="020B0604030504040204" pitchFamily="34" charset="0"/>
              </a:rPr>
              <a:t> </a:t>
            </a:r>
          </a:p>
        </p:txBody>
      </p:sp>
      <p:sp>
        <p:nvSpPr>
          <p:cNvPr id="90119" name="Rectangle 7"/>
          <p:cNvSpPr>
            <a:spLocks noChangeArrowheads="1"/>
          </p:cNvSpPr>
          <p:nvPr/>
        </p:nvSpPr>
        <p:spPr bwMode="auto">
          <a:xfrm>
            <a:off x="971550" y="3526274"/>
            <a:ext cx="27432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fa-IR" sz="4950" baseline="-25000" dirty="0" err="1">
                <a:solidFill>
                  <a:srgbClr val="B0E135"/>
                </a:solidFill>
                <a:latin typeface="Tahoma" panose="020B0604030504040204" pitchFamily="34" charset="0"/>
                <a:cs typeface="Tahoma" panose="020B0604030504040204" pitchFamily="34" charset="0"/>
              </a:rPr>
              <a:t>كم</a:t>
            </a:r>
            <a:r>
              <a:rPr lang="fa-IR" sz="4950" baseline="-25000" dirty="0">
                <a:solidFill>
                  <a:srgbClr val="B0E135"/>
                </a:solidFill>
                <a:latin typeface="Tahoma" panose="020B0604030504040204" pitchFamily="34" charset="0"/>
                <a:cs typeface="Tahoma" panose="020B0604030504040204" pitchFamily="34" charset="0"/>
              </a:rPr>
              <a:t> </a:t>
            </a:r>
            <a:r>
              <a:rPr lang="fa-IR" sz="4950" baseline="-25000" dirty="0" err="1">
                <a:solidFill>
                  <a:srgbClr val="B0E135"/>
                </a:solidFill>
                <a:latin typeface="Tahoma" panose="020B0604030504040204" pitchFamily="34" charset="0"/>
                <a:cs typeface="Tahoma" panose="020B0604030504040204" pitchFamily="34" charset="0"/>
              </a:rPr>
              <a:t>شنوايي</a:t>
            </a:r>
            <a:endParaRPr lang="en-US" sz="4950" baseline="-25000" dirty="0">
              <a:solidFill>
                <a:srgbClr val="B0E135"/>
              </a:solidFill>
              <a:latin typeface="Tahoma" panose="020B0604030504040204" pitchFamily="34" charset="0"/>
              <a:cs typeface="Tahoma" panose="020B0604030504040204" pitchFamily="34" charset="0"/>
            </a:endParaRPr>
          </a:p>
          <a:p>
            <a:pPr fontAlgn="base">
              <a:spcBef>
                <a:spcPct val="0"/>
              </a:spcBef>
              <a:spcAft>
                <a:spcPct val="0"/>
              </a:spcAft>
            </a:pPr>
            <a:r>
              <a:rPr lang="en-US" sz="4950" baseline="-25000" dirty="0">
                <a:solidFill>
                  <a:srgbClr val="B0E135"/>
                </a:solidFill>
                <a:latin typeface="Tahoma" panose="020B0604030504040204" pitchFamily="34" charset="0"/>
              </a:rPr>
              <a:t> </a:t>
            </a:r>
          </a:p>
        </p:txBody>
      </p:sp>
      <p:sp>
        <p:nvSpPr>
          <p:cNvPr id="45064" name="Text Box 8"/>
          <p:cNvSpPr txBox="1">
            <a:spLocks noChangeArrowheads="1"/>
          </p:cNvSpPr>
          <p:nvPr/>
        </p:nvSpPr>
        <p:spPr bwMode="auto">
          <a:xfrm>
            <a:off x="4629150" y="4400551"/>
            <a:ext cx="347124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Low" rtl="1" eaLnBrk="1" fontAlgn="base" hangingPunct="1">
              <a:spcBef>
                <a:spcPct val="50000"/>
              </a:spcBef>
              <a:spcAft>
                <a:spcPct val="0"/>
              </a:spcAft>
            </a:pPr>
            <a:r>
              <a:rPr lang="fa-IR" sz="2400" dirty="0">
                <a:cs typeface="B Nazanin" panose="00000400000000000000" pitchFamily="2" charset="-78"/>
              </a:rPr>
              <a:t>به </a:t>
            </a:r>
            <a:r>
              <a:rPr lang="fa-IR" sz="2400" dirty="0" err="1">
                <a:cs typeface="B Nazanin" panose="00000400000000000000" pitchFamily="2" charset="-78"/>
              </a:rPr>
              <a:t>معني</a:t>
            </a:r>
            <a:r>
              <a:rPr lang="fa-IR" sz="2400" dirty="0">
                <a:cs typeface="B Nazanin" panose="00000400000000000000" pitchFamily="2" charset="-78"/>
              </a:rPr>
              <a:t> </a:t>
            </a:r>
            <a:r>
              <a:rPr lang="fa-IR" sz="2400" dirty="0">
                <a:solidFill>
                  <a:srgbClr val="FF0000"/>
                </a:solidFill>
                <a:cs typeface="B Nazanin" panose="00000400000000000000" pitchFamily="2" charset="-78"/>
              </a:rPr>
              <a:t>اختلال </a:t>
            </a:r>
            <a:r>
              <a:rPr lang="fa-IR" sz="2400" dirty="0" err="1">
                <a:solidFill>
                  <a:srgbClr val="FF0000"/>
                </a:solidFill>
                <a:cs typeface="B Nazanin" panose="00000400000000000000" pitchFamily="2" charset="-78"/>
              </a:rPr>
              <a:t>شديدي</a:t>
            </a:r>
            <a:r>
              <a:rPr lang="fa-IR" sz="2400" dirty="0">
                <a:solidFill>
                  <a:srgbClr val="FF0000"/>
                </a:solidFill>
                <a:cs typeface="B Nazanin" panose="00000400000000000000" pitchFamily="2" charset="-78"/>
              </a:rPr>
              <a:t> </a:t>
            </a:r>
            <a:r>
              <a:rPr lang="fa-IR" sz="2400" dirty="0">
                <a:cs typeface="B Nazanin" panose="00000400000000000000" pitchFamily="2" charset="-78"/>
              </a:rPr>
              <a:t>است كه باعث </a:t>
            </a:r>
            <a:r>
              <a:rPr lang="fa-IR" sz="2400" dirty="0" err="1">
                <a:cs typeface="B Nazanin" panose="00000400000000000000" pitchFamily="2" charset="-78"/>
              </a:rPr>
              <a:t>مي‌شود</a:t>
            </a:r>
            <a:r>
              <a:rPr lang="fa-IR" sz="2400" dirty="0">
                <a:cs typeface="B Nazanin" panose="00000400000000000000" pitchFamily="2" charset="-78"/>
              </a:rPr>
              <a:t> </a:t>
            </a:r>
            <a:r>
              <a:rPr lang="fa-IR" sz="2400" dirty="0" err="1">
                <a:cs typeface="B Nazanin" panose="00000400000000000000" pitchFamily="2" charset="-78"/>
              </a:rPr>
              <a:t>كودك</a:t>
            </a:r>
            <a:r>
              <a:rPr lang="fa-IR" sz="2400" dirty="0">
                <a:cs typeface="B Nazanin" panose="00000400000000000000" pitchFamily="2" charset="-78"/>
              </a:rPr>
              <a:t> در </a:t>
            </a:r>
            <a:r>
              <a:rPr lang="fa-IR" sz="2400" dirty="0">
                <a:solidFill>
                  <a:srgbClr val="FF0000"/>
                </a:solidFill>
                <a:cs typeface="B Nazanin" panose="00000400000000000000" pitchFamily="2" charset="-78"/>
              </a:rPr>
              <a:t>اخذ </a:t>
            </a:r>
            <a:r>
              <a:rPr lang="fa-IR" sz="2400" dirty="0" err="1">
                <a:solidFill>
                  <a:srgbClr val="FF0000"/>
                </a:solidFill>
                <a:cs typeface="B Nazanin" panose="00000400000000000000" pitchFamily="2" charset="-78"/>
              </a:rPr>
              <a:t>اطلاعاتي</a:t>
            </a:r>
            <a:r>
              <a:rPr lang="fa-IR" sz="2400" dirty="0">
                <a:solidFill>
                  <a:srgbClr val="FF0000"/>
                </a:solidFill>
                <a:cs typeface="B Nazanin" panose="00000400000000000000" pitchFamily="2" charset="-78"/>
              </a:rPr>
              <a:t> </a:t>
            </a:r>
            <a:r>
              <a:rPr lang="fa-IR" sz="2400" dirty="0">
                <a:cs typeface="B Nazanin" panose="00000400000000000000" pitchFamily="2" charset="-78"/>
              </a:rPr>
              <a:t>كه </a:t>
            </a:r>
            <a:r>
              <a:rPr lang="fa-IR" sz="2400" dirty="0" err="1">
                <a:cs typeface="B Nazanin" panose="00000400000000000000" pitchFamily="2" charset="-78"/>
              </a:rPr>
              <a:t>بوسيله</a:t>
            </a:r>
            <a:r>
              <a:rPr lang="fa-IR" sz="2400" dirty="0">
                <a:cs typeface="B Nazanin" panose="00000400000000000000" pitchFamily="2" charset="-78"/>
              </a:rPr>
              <a:t> </a:t>
            </a:r>
            <a:r>
              <a:rPr lang="fa-IR" sz="2400" dirty="0" err="1">
                <a:cs typeface="B Nazanin" panose="00000400000000000000" pitchFamily="2" charset="-78"/>
              </a:rPr>
              <a:t>شنوايي</a:t>
            </a:r>
            <a:r>
              <a:rPr lang="fa-IR" sz="2400" dirty="0">
                <a:cs typeface="B Nazanin" panose="00000400000000000000" pitchFamily="2" charset="-78"/>
              </a:rPr>
              <a:t> به دست </a:t>
            </a:r>
            <a:r>
              <a:rPr lang="fa-IR" sz="2400" dirty="0" err="1">
                <a:cs typeface="B Nazanin" panose="00000400000000000000" pitchFamily="2" charset="-78"/>
              </a:rPr>
              <a:t>مي‌آيد</a:t>
            </a:r>
            <a:r>
              <a:rPr lang="fa-IR" sz="2400" dirty="0">
                <a:cs typeface="B Nazanin" panose="00000400000000000000" pitchFamily="2" charset="-78"/>
              </a:rPr>
              <a:t> ناتوان باشد. </a:t>
            </a:r>
            <a:endParaRPr lang="en-US" sz="2400" dirty="0">
              <a:cs typeface="B Nazanin" panose="00000400000000000000" pitchFamily="2" charset="-78"/>
            </a:endParaRPr>
          </a:p>
        </p:txBody>
      </p:sp>
      <p:sp>
        <p:nvSpPr>
          <p:cNvPr id="45065" name="Text Box 9"/>
          <p:cNvSpPr txBox="1">
            <a:spLocks noChangeArrowheads="1"/>
          </p:cNvSpPr>
          <p:nvPr/>
        </p:nvSpPr>
        <p:spPr bwMode="auto">
          <a:xfrm>
            <a:off x="300658" y="4634972"/>
            <a:ext cx="335648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Low" rtl="1" eaLnBrk="1" fontAlgn="base" hangingPunct="1">
              <a:spcBef>
                <a:spcPct val="50000"/>
              </a:spcBef>
              <a:spcAft>
                <a:spcPct val="0"/>
              </a:spcAft>
            </a:pPr>
            <a:r>
              <a:rPr lang="fa-IR" sz="2400" dirty="0">
                <a:cs typeface="B Nazanin" panose="00000400000000000000" pitchFamily="2" charset="-78"/>
              </a:rPr>
              <a:t>به آن </a:t>
            </a:r>
            <a:r>
              <a:rPr lang="fa-IR" sz="2400" dirty="0" err="1">
                <a:cs typeface="B Nazanin" panose="00000400000000000000" pitchFamily="2" charset="-78"/>
              </a:rPr>
              <a:t>معني</a:t>
            </a:r>
            <a:r>
              <a:rPr lang="fa-IR" sz="2400" dirty="0">
                <a:cs typeface="B Nazanin" panose="00000400000000000000" pitchFamily="2" charset="-78"/>
              </a:rPr>
              <a:t> است كه اختلالات </a:t>
            </a:r>
            <a:r>
              <a:rPr lang="fa-IR" sz="2400" dirty="0" err="1">
                <a:solidFill>
                  <a:srgbClr val="FF0000"/>
                </a:solidFill>
                <a:cs typeface="B Nazanin" panose="00000400000000000000" pitchFamily="2" charset="-78"/>
              </a:rPr>
              <a:t>پايدار</a:t>
            </a:r>
            <a:r>
              <a:rPr lang="fa-IR" sz="2400" dirty="0">
                <a:solidFill>
                  <a:srgbClr val="FF0000"/>
                </a:solidFill>
                <a:cs typeface="B Nazanin" panose="00000400000000000000" pitchFamily="2" charset="-78"/>
              </a:rPr>
              <a:t> </a:t>
            </a:r>
            <a:r>
              <a:rPr lang="fa-IR" sz="2400" dirty="0" err="1">
                <a:solidFill>
                  <a:srgbClr val="FF0000"/>
                </a:solidFill>
                <a:cs typeface="B Nazanin" panose="00000400000000000000" pitchFamily="2" charset="-78"/>
              </a:rPr>
              <a:t>يا</a:t>
            </a:r>
            <a:r>
              <a:rPr lang="fa-IR" sz="2400" dirty="0">
                <a:solidFill>
                  <a:srgbClr val="FF0000"/>
                </a:solidFill>
                <a:cs typeface="B Nazanin" panose="00000400000000000000" pitchFamily="2" charset="-78"/>
              </a:rPr>
              <a:t> </a:t>
            </a:r>
            <a:r>
              <a:rPr lang="fa-IR" sz="2400" dirty="0" err="1">
                <a:solidFill>
                  <a:srgbClr val="FF0000"/>
                </a:solidFill>
                <a:cs typeface="B Nazanin" panose="00000400000000000000" pitchFamily="2" charset="-78"/>
              </a:rPr>
              <a:t>نوساني</a:t>
            </a:r>
            <a:r>
              <a:rPr lang="fa-IR" sz="2400" dirty="0">
                <a:solidFill>
                  <a:srgbClr val="FF0000"/>
                </a:solidFill>
                <a:cs typeface="B Nazanin" panose="00000400000000000000" pitchFamily="2" charset="-78"/>
              </a:rPr>
              <a:t> </a:t>
            </a:r>
            <a:r>
              <a:rPr lang="fa-IR" sz="2400" dirty="0">
                <a:cs typeface="B Nazanin" panose="00000400000000000000" pitchFamily="2" charset="-78"/>
              </a:rPr>
              <a:t>در </a:t>
            </a:r>
            <a:r>
              <a:rPr lang="fa-IR" sz="2400" dirty="0" err="1">
                <a:cs typeface="B Nazanin" panose="00000400000000000000" pitchFamily="2" charset="-78"/>
              </a:rPr>
              <a:t>سيستم</a:t>
            </a:r>
            <a:r>
              <a:rPr lang="fa-IR" sz="2400" dirty="0">
                <a:cs typeface="B Nazanin" panose="00000400000000000000" pitchFamily="2" charset="-78"/>
              </a:rPr>
              <a:t> </a:t>
            </a:r>
            <a:r>
              <a:rPr lang="fa-IR" sz="2400" dirty="0" err="1">
                <a:cs typeface="B Nazanin" panose="00000400000000000000" pitchFamily="2" charset="-78"/>
              </a:rPr>
              <a:t>شنوايي</a:t>
            </a:r>
            <a:r>
              <a:rPr lang="fa-IR" sz="2400" dirty="0">
                <a:cs typeface="B Nazanin" panose="00000400000000000000" pitchFamily="2" charset="-78"/>
              </a:rPr>
              <a:t> وجود دارد كه </a:t>
            </a:r>
            <a:r>
              <a:rPr lang="fa-IR" sz="2400" dirty="0" err="1">
                <a:cs typeface="B Nazanin" panose="00000400000000000000" pitchFamily="2" charset="-78"/>
              </a:rPr>
              <a:t>بر</a:t>
            </a:r>
            <a:r>
              <a:rPr lang="fa-IR" sz="2400" dirty="0" err="1">
                <a:solidFill>
                  <a:srgbClr val="FF0000"/>
                </a:solidFill>
                <a:cs typeface="B Nazanin" panose="00000400000000000000" pitchFamily="2" charset="-78"/>
              </a:rPr>
              <a:t>عملكرد</a:t>
            </a:r>
            <a:r>
              <a:rPr lang="fa-IR" sz="2400" dirty="0">
                <a:cs typeface="B Nazanin" panose="00000400000000000000" pitchFamily="2" charset="-78"/>
              </a:rPr>
              <a:t> فرد </a:t>
            </a:r>
            <a:r>
              <a:rPr lang="fa-IR" sz="2400" dirty="0" err="1">
                <a:cs typeface="B Nazanin" panose="00000400000000000000" pitchFamily="2" charset="-78"/>
              </a:rPr>
              <a:t>تاثيرمي‌گذارد</a:t>
            </a:r>
            <a:r>
              <a:rPr lang="fa-IR" sz="2400" dirty="0">
                <a:cs typeface="B Nazanin" panose="00000400000000000000" pitchFamily="2" charset="-78"/>
              </a:rPr>
              <a:t>.</a:t>
            </a:r>
            <a:r>
              <a:rPr lang="en-US" sz="2400" dirty="0">
                <a:cs typeface="B Nazanin" panose="00000400000000000000" pitchFamily="2" charset="-78"/>
              </a:rPr>
              <a:t> </a:t>
            </a:r>
          </a:p>
        </p:txBody>
      </p:sp>
    </p:spTree>
    <p:extLst>
      <p:ext uri="{BB962C8B-B14F-4D97-AF65-F5344CB8AC3E}">
        <p14:creationId xmlns:p14="http://schemas.microsoft.com/office/powerpoint/2010/main" val="42294123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0114"/>
                                        </p:tgtEl>
                                        <p:attrNameLst>
                                          <p:attrName>style.visibility</p:attrName>
                                        </p:attrNameLst>
                                      </p:cBhvr>
                                      <p:to>
                                        <p:strVal val="visible"/>
                                      </p:to>
                                    </p:set>
                                    <p:animEffect transition="in" filter="box(in)">
                                      <p:cBhvr>
                                        <p:cTn id="7" dur="500"/>
                                        <p:tgtEl>
                                          <p:spTgt spid="901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0115">
                                            <p:txEl>
                                              <p:pRg st="0" end="0"/>
                                            </p:txEl>
                                          </p:spTgt>
                                        </p:tgtEl>
                                        <p:attrNameLst>
                                          <p:attrName>style.visibility</p:attrName>
                                        </p:attrNameLst>
                                      </p:cBhvr>
                                      <p:to>
                                        <p:strVal val="visible"/>
                                      </p:to>
                                    </p:set>
                                    <p:animEffect transition="in" filter="dissolve">
                                      <p:cBhvr>
                                        <p:cTn id="12" dur="500"/>
                                        <p:tgtEl>
                                          <p:spTgt spid="9011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90117"/>
                                        </p:tgtEl>
                                        <p:attrNameLst>
                                          <p:attrName>style.visibility</p:attrName>
                                        </p:attrNameLst>
                                      </p:cBhvr>
                                      <p:to>
                                        <p:strVal val="visible"/>
                                      </p:to>
                                    </p:set>
                                    <p:animEffect transition="in" filter="box(in)">
                                      <p:cBhvr>
                                        <p:cTn id="17" dur="500"/>
                                        <p:tgtEl>
                                          <p:spTgt spid="9011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0118"/>
                                        </p:tgtEl>
                                        <p:attrNameLst>
                                          <p:attrName>style.visibility</p:attrName>
                                        </p:attrNameLst>
                                      </p:cBhvr>
                                      <p:to>
                                        <p:strVal val="visible"/>
                                      </p:to>
                                    </p:set>
                                    <p:animEffect transition="in" filter="randombar(horizontal)">
                                      <p:cBhvr>
                                        <p:cTn id="22" dur="500"/>
                                        <p:tgtEl>
                                          <p:spTgt spid="9011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90116"/>
                                        </p:tgtEl>
                                        <p:attrNameLst>
                                          <p:attrName>style.visibility</p:attrName>
                                        </p:attrNameLst>
                                      </p:cBhvr>
                                      <p:to>
                                        <p:strVal val="visible"/>
                                      </p:to>
                                    </p:set>
                                    <p:animEffect transition="in" filter="box(in)">
                                      <p:cBhvr>
                                        <p:cTn id="27" dur="500"/>
                                        <p:tgtEl>
                                          <p:spTgt spid="9011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90119"/>
                                        </p:tgtEl>
                                        <p:attrNameLst>
                                          <p:attrName>style.visibility</p:attrName>
                                        </p:attrNameLst>
                                      </p:cBhvr>
                                      <p:to>
                                        <p:strVal val="visible"/>
                                      </p:to>
                                    </p:set>
                                    <p:animEffect transition="in" filter="randombar(horizontal)">
                                      <p:cBhvr>
                                        <p:cTn id="32" dur="500"/>
                                        <p:tgtEl>
                                          <p:spTgt spid="90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4" grpId="0"/>
      <p:bldP spid="90115" grpId="0" build="p"/>
      <p:bldP spid="90116" grpId="0" animBg="1"/>
      <p:bldP spid="90117" grpId="0" animBg="1"/>
      <p:bldP spid="90118" grpId="0"/>
      <p:bldP spid="9011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r>
              <a:rPr lang="en-US" dirty="0"/>
              <a:t>Definition of Deafness </a:t>
            </a:r>
          </a:p>
        </p:txBody>
      </p:sp>
      <p:sp>
        <p:nvSpPr>
          <p:cNvPr id="111619" name="Rectangle 3"/>
          <p:cNvSpPr>
            <a:spLocks noGrp="1" noChangeArrowheads="1"/>
          </p:cNvSpPr>
          <p:nvPr>
            <p:ph type="body" idx="1"/>
          </p:nvPr>
        </p:nvSpPr>
        <p:spPr>
          <a:xfrm>
            <a:off x="107504" y="1676400"/>
            <a:ext cx="8784975" cy="4992960"/>
          </a:xfrm>
        </p:spPr>
        <p:txBody>
          <a:bodyPr>
            <a:normAutofit/>
          </a:bodyPr>
          <a:lstStyle/>
          <a:p>
            <a:pPr marL="0" indent="0" rtl="0">
              <a:lnSpc>
                <a:spcPct val="90000"/>
              </a:lnSpc>
              <a:buFontTx/>
              <a:buNone/>
            </a:pPr>
            <a:r>
              <a:rPr lang="en-US" dirty="0">
                <a:ea typeface="ＭＳ 明朝" pitchFamily="49" charset="-128"/>
              </a:rPr>
              <a:t>Deafness</a:t>
            </a:r>
            <a:r>
              <a:rPr lang="en-US" b="0" dirty="0">
                <a:ea typeface="ＭＳ 明朝" pitchFamily="49" charset="-128"/>
              </a:rPr>
              <a:t> is a hearing loss in which hearing is insufficient for comprehension of auditory information, with or without the use of a hearing aid</a:t>
            </a:r>
            <a:r>
              <a:rPr lang="en-US" b="0" dirty="0" smtClean="0">
                <a:ea typeface="ＭＳ 明朝" pitchFamily="49" charset="-128"/>
              </a:rPr>
              <a:t>.</a:t>
            </a:r>
            <a:endParaRPr lang="fa-IR" b="0" dirty="0" smtClean="0">
              <a:ea typeface="ＭＳ 明朝" pitchFamily="49" charset="-128"/>
            </a:endParaRPr>
          </a:p>
          <a:p>
            <a:pPr marL="0" indent="0" rtl="0">
              <a:lnSpc>
                <a:spcPct val="90000"/>
              </a:lnSpc>
              <a:buFontTx/>
              <a:buNone/>
            </a:pPr>
            <a:r>
              <a:rPr lang="en-US" b="0" dirty="0" smtClean="0">
                <a:ea typeface="ＭＳ 明朝" pitchFamily="49" charset="-128"/>
              </a:rPr>
              <a:t> </a:t>
            </a:r>
            <a:r>
              <a:rPr lang="en-US" b="0" dirty="0">
                <a:solidFill>
                  <a:srgbClr val="FF0000"/>
                </a:solidFill>
                <a:ea typeface="ＭＳ 明朝" pitchFamily="49" charset="-128"/>
              </a:rPr>
              <a:t>The Individual With Disabilities Education Act (IDEA) </a:t>
            </a:r>
            <a:r>
              <a:rPr lang="en-US" b="0" dirty="0">
                <a:ea typeface="ＭＳ 明朝" pitchFamily="49" charset="-128"/>
              </a:rPr>
              <a:t>defines “deaf” as having a hearing loss so severe that the individual is unable to process language through hearing, with or without the use of an amplification device. The loss must be severe enough to adversely affect the student’s educational performance (Individuals With Disabilities Education Act, 1997). </a:t>
            </a:r>
            <a:endParaRPr lang="en-US" b="0" dirty="0">
              <a:latin typeface="Times New Roman" pitchFamily="18" charset="0"/>
              <a:ea typeface="ＭＳ 明朝" pitchFamily="49" charset="-128"/>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91138" name="Group 2"/>
          <p:cNvGraphicFramePr>
            <a:graphicFrameLocks noGrp="1"/>
          </p:cNvGraphicFramePr>
          <p:nvPr>
            <p:ph/>
          </p:nvPr>
        </p:nvGraphicFramePr>
        <p:xfrm>
          <a:off x="755575" y="2286000"/>
          <a:ext cx="7920881" cy="3747375"/>
        </p:xfrm>
        <a:graphic>
          <a:graphicData uri="http://schemas.openxmlformats.org/drawingml/2006/table">
            <a:tbl>
              <a:tblPr/>
              <a:tblGrid>
                <a:gridCol w="2383274">
                  <a:extLst>
                    <a:ext uri="{9D8B030D-6E8A-4147-A177-3AD203B41FA5}">
                      <a16:colId xmlns:a16="http://schemas.microsoft.com/office/drawing/2014/main" val="20000"/>
                    </a:ext>
                  </a:extLst>
                </a:gridCol>
                <a:gridCol w="2453370">
                  <a:extLst>
                    <a:ext uri="{9D8B030D-6E8A-4147-A177-3AD203B41FA5}">
                      <a16:colId xmlns:a16="http://schemas.microsoft.com/office/drawing/2014/main" val="20001"/>
                    </a:ext>
                  </a:extLst>
                </a:gridCol>
                <a:gridCol w="3084237">
                  <a:extLst>
                    <a:ext uri="{9D8B030D-6E8A-4147-A177-3AD203B41FA5}">
                      <a16:colId xmlns:a16="http://schemas.microsoft.com/office/drawing/2014/main" val="20002"/>
                    </a:ext>
                  </a:extLst>
                </a:gridCol>
              </a:tblGrid>
              <a:tr h="355997">
                <a:tc>
                  <a:txBody>
                    <a:bodyPr/>
                    <a:lstStyle/>
                    <a:p>
                      <a:pPr marL="342900" marR="0" lvl="0" indent="-342900" algn="ctr" defTabSz="914400" rtl="1" eaLnBrk="0" fontAlgn="base" latinLnBrk="0" hangingPunct="0">
                        <a:lnSpc>
                          <a:spcPct val="100000"/>
                        </a:lnSpc>
                        <a:spcBef>
                          <a:spcPct val="0"/>
                        </a:spcBef>
                        <a:spcAft>
                          <a:spcPct val="0"/>
                        </a:spcAft>
                        <a:buClrTx/>
                        <a:buSzTx/>
                        <a:buFontTx/>
                        <a:buNone/>
                        <a:tabLst/>
                      </a:pPr>
                      <a:r>
                        <a:rPr kumimoji="0" lang="ar-SA" altLang="ko-KR" sz="1800" b="1" i="0" u="none" strike="noStrike" cap="none" normalizeH="0" baseline="0" dirty="0" smtClean="0">
                          <a:ln>
                            <a:noFill/>
                          </a:ln>
                          <a:solidFill>
                            <a:srgbClr val="FF0000"/>
                          </a:solidFill>
                          <a:effectLst>
                            <a:outerShdw blurRad="38100" dist="38100" dir="2700000" algn="tl">
                              <a:srgbClr val="000000"/>
                            </a:outerShdw>
                          </a:effectLst>
                          <a:latin typeface="Arial" pitchFamily="34" charset="0"/>
                          <a:cs typeface="B Nazanin" panose="00000400000000000000" pitchFamily="2" charset="-78"/>
                        </a:rPr>
                        <a:t>كاهش شنوايي</a:t>
                      </a:r>
                      <a:r>
                        <a:rPr kumimoji="0" lang="fa-IR" altLang="ko-KR" sz="1800" b="1" i="0" u="none" strike="noStrike" cap="none" normalizeH="0" baseline="0" dirty="0" smtClean="0">
                          <a:ln>
                            <a:noFill/>
                          </a:ln>
                          <a:solidFill>
                            <a:srgbClr val="FF0000"/>
                          </a:solidFill>
                          <a:effectLst>
                            <a:outerShdw blurRad="38100" dist="38100" dir="2700000" algn="tl">
                              <a:srgbClr val="000000"/>
                            </a:outerShdw>
                          </a:effectLst>
                          <a:latin typeface="Arial" pitchFamily="34" charset="0"/>
                          <a:cs typeface="B Nazanin" panose="00000400000000000000" pitchFamily="2" charset="-78"/>
                        </a:rPr>
                        <a:t>(بر حسب </a:t>
                      </a:r>
                      <a:r>
                        <a:rPr kumimoji="0" lang="en-US" altLang="ko-KR" sz="1800" b="1" i="0" u="none" strike="noStrike" cap="none" normalizeH="0" baseline="0" dirty="0" smtClean="0">
                          <a:ln>
                            <a:noFill/>
                          </a:ln>
                          <a:solidFill>
                            <a:srgbClr val="FF0000"/>
                          </a:solidFill>
                          <a:effectLst>
                            <a:outerShdw blurRad="38100" dist="38100" dir="2700000" algn="tl">
                              <a:srgbClr val="000000"/>
                            </a:outerShdw>
                          </a:effectLst>
                          <a:latin typeface="Arial" pitchFamily="34" charset="0"/>
                          <a:ea typeface="Gulim" pitchFamily="34" charset="-127"/>
                          <a:cs typeface="B Nazanin" panose="00000400000000000000" pitchFamily="2" charset="-78"/>
                        </a:rPr>
                        <a:t>db</a:t>
                      </a:r>
                      <a:r>
                        <a:rPr kumimoji="0" lang="fa-IR" altLang="ko-KR" sz="1800" b="1" i="0" u="none" strike="noStrike" cap="none" normalizeH="0" baseline="0" dirty="0" smtClean="0">
                          <a:ln>
                            <a:noFill/>
                          </a:ln>
                          <a:solidFill>
                            <a:srgbClr val="FF0000"/>
                          </a:solidFill>
                          <a:effectLst>
                            <a:outerShdw blurRad="38100" dist="38100" dir="2700000" algn="tl">
                              <a:srgbClr val="000000"/>
                            </a:outerShdw>
                          </a:effectLst>
                          <a:latin typeface="Arial" pitchFamily="34" charset="0"/>
                          <a:cs typeface="B Nazanin" panose="00000400000000000000" pitchFamily="2" charset="-78"/>
                        </a:rPr>
                        <a:t>)</a:t>
                      </a:r>
                      <a:endParaRPr kumimoji="0" lang="ar-SA" altLang="ko-KR" sz="1800" b="0" i="0" u="none" strike="noStrike" cap="none" normalizeH="0" baseline="0" dirty="0" smtClean="0">
                        <a:ln>
                          <a:noFill/>
                        </a:ln>
                        <a:solidFill>
                          <a:schemeClr val="tx1"/>
                        </a:solidFill>
                        <a:effectLst>
                          <a:outerShdw blurRad="38100" dist="38100" dir="2700000" algn="tl">
                            <a:srgbClr val="000000"/>
                          </a:outerShdw>
                        </a:effectLst>
                        <a:latin typeface="Times New Roman" pitchFamily="18" charset="0"/>
                        <a:cs typeface="B Nazanin" panose="00000400000000000000" pitchFamily="2" charset="-78"/>
                      </a:endParaRPr>
                    </a:p>
                  </a:txBody>
                  <a:tcPr marL="68580" marR="68580" marT="34290" marB="34290" anchor="ctr" horzOverflow="overflow">
                    <a:lnL w="12700" cap="flat" cmpd="sng" algn="ctr">
                      <a:solidFill>
                        <a:srgbClr val="800000"/>
                      </a:solidFill>
                      <a:prstDash val="solid"/>
                      <a:round/>
                      <a:headEnd type="none" w="sm" len="sm"/>
                      <a:tailEnd type="none" w="sm" len="sm"/>
                    </a:lnL>
                    <a:lnR w="12700" cap="flat" cmpd="sng" algn="ctr">
                      <a:solidFill>
                        <a:srgbClr val="800000"/>
                      </a:solidFill>
                      <a:prstDash val="solid"/>
                      <a:round/>
                      <a:headEnd type="none" w="sm" len="sm"/>
                      <a:tailEnd type="none" w="sm" len="sm"/>
                    </a:lnR>
                    <a:lnT w="12700" cap="flat" cmpd="sng" algn="ctr">
                      <a:solidFill>
                        <a:srgbClr val="800000"/>
                      </a:solidFill>
                      <a:prstDash val="solid"/>
                      <a:round/>
                      <a:headEnd type="none" w="sm" len="sm"/>
                      <a:tailEnd type="none" w="sm" len="sm"/>
                    </a:lnT>
                    <a:lnB w="12700" cap="flat" cmpd="sng" algn="ctr">
                      <a:solidFill>
                        <a:srgbClr val="800000"/>
                      </a:solidFill>
                      <a:prstDash val="solid"/>
                      <a:round/>
                      <a:headEnd type="none" w="sm" len="sm"/>
                      <a:tailEnd type="none" w="sm" len="sm"/>
                    </a:lnB>
                    <a:lnTlToBr>
                      <a:noFill/>
                    </a:lnTlToBr>
                    <a:lnBlToTr>
                      <a:noFill/>
                    </a:lnBlToTr>
                    <a:noFill/>
                  </a:tcPr>
                </a:tc>
                <a:tc>
                  <a:txBody>
                    <a:bodyPr/>
                    <a:lstStyle/>
                    <a:p>
                      <a:pPr marL="342900" marR="0" lvl="0" indent="-342900" algn="ctr" defTabSz="914400" rtl="1" eaLnBrk="0" fontAlgn="base" latinLnBrk="0" hangingPunct="0">
                        <a:lnSpc>
                          <a:spcPct val="100000"/>
                        </a:lnSpc>
                        <a:spcBef>
                          <a:spcPct val="0"/>
                        </a:spcBef>
                        <a:spcAft>
                          <a:spcPct val="0"/>
                        </a:spcAft>
                        <a:buClrTx/>
                        <a:buSzTx/>
                        <a:buFontTx/>
                        <a:buNone/>
                        <a:tabLst/>
                      </a:pPr>
                      <a:r>
                        <a:rPr kumimoji="0" lang="fa-IR" altLang="ko-KR" sz="1800" b="1" i="0" u="none" strike="noStrike" cap="none" normalizeH="0" baseline="0" smtClean="0">
                          <a:ln>
                            <a:noFill/>
                          </a:ln>
                          <a:solidFill>
                            <a:srgbClr val="0000FF"/>
                          </a:solidFill>
                          <a:effectLst>
                            <a:outerShdw blurRad="38100" dist="38100" dir="2700000" algn="tl">
                              <a:srgbClr val="000000"/>
                            </a:outerShdw>
                          </a:effectLst>
                          <a:latin typeface="Arial" pitchFamily="34" charset="0"/>
                          <a:cs typeface="B Nazanin" panose="00000400000000000000" pitchFamily="2" charset="-78"/>
                        </a:rPr>
                        <a:t>ميزان اختلال</a:t>
                      </a:r>
                      <a:endParaRPr kumimoji="0" lang="ar-SA" altLang="ko-KR" sz="18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B Nazanin" panose="00000400000000000000" pitchFamily="2" charset="-78"/>
                      </a:endParaRPr>
                    </a:p>
                  </a:txBody>
                  <a:tcPr marL="68580" marR="68580" marT="34290" marB="34290" anchor="ctr" horzOverflow="overflow">
                    <a:lnL w="12700" cap="flat" cmpd="sng" algn="ctr">
                      <a:solidFill>
                        <a:srgbClr val="800000"/>
                      </a:solidFill>
                      <a:prstDash val="solid"/>
                      <a:round/>
                      <a:headEnd type="none" w="sm" len="sm"/>
                      <a:tailEnd type="none" w="sm" len="sm"/>
                    </a:lnL>
                    <a:lnR w="12700" cap="flat" cmpd="sng" algn="ctr">
                      <a:solidFill>
                        <a:srgbClr val="800000"/>
                      </a:solidFill>
                      <a:prstDash val="solid"/>
                      <a:round/>
                      <a:headEnd type="none" w="sm" len="sm"/>
                      <a:tailEnd type="none" w="sm" len="sm"/>
                    </a:lnR>
                    <a:lnT w="12700" cap="flat" cmpd="sng" algn="ctr">
                      <a:solidFill>
                        <a:srgbClr val="800000"/>
                      </a:solidFill>
                      <a:prstDash val="solid"/>
                      <a:round/>
                      <a:headEnd type="none" w="sm" len="sm"/>
                      <a:tailEnd type="none" w="sm" len="sm"/>
                    </a:lnT>
                    <a:lnB w="12700" cap="flat" cmpd="sng" algn="ctr">
                      <a:solidFill>
                        <a:srgbClr val="800000"/>
                      </a:solidFill>
                      <a:prstDash val="solid"/>
                      <a:round/>
                      <a:headEnd type="none" w="sm" len="sm"/>
                      <a:tailEnd type="none" w="sm" len="sm"/>
                    </a:lnB>
                    <a:lnTlToBr>
                      <a:noFill/>
                    </a:lnTlToBr>
                    <a:lnBlToTr>
                      <a:noFill/>
                    </a:lnBlToTr>
                    <a:noFill/>
                  </a:tcPr>
                </a:tc>
                <a:tc>
                  <a:txBody>
                    <a:bodyPr/>
                    <a:lstStyle/>
                    <a:p>
                      <a:pPr marL="342900" marR="0" lvl="0" indent="-342900" algn="ctr" defTabSz="914400" rtl="1" eaLnBrk="0" fontAlgn="base" latinLnBrk="0" hangingPunct="0">
                        <a:lnSpc>
                          <a:spcPct val="100000"/>
                        </a:lnSpc>
                        <a:spcBef>
                          <a:spcPct val="0"/>
                        </a:spcBef>
                        <a:spcAft>
                          <a:spcPct val="0"/>
                        </a:spcAft>
                        <a:buClrTx/>
                        <a:buSzTx/>
                        <a:buFontTx/>
                        <a:buNone/>
                        <a:tabLst/>
                      </a:pPr>
                      <a:r>
                        <a:rPr kumimoji="0" lang="ar-SA" altLang="ko-KR" sz="1800" b="1" i="0" u="none" strike="noStrike" cap="none" normalizeH="0" baseline="0" smtClean="0">
                          <a:ln>
                            <a:noFill/>
                          </a:ln>
                          <a:solidFill>
                            <a:srgbClr val="008000"/>
                          </a:solidFill>
                          <a:effectLst>
                            <a:outerShdw blurRad="38100" dist="38100" dir="2700000" algn="tl">
                              <a:srgbClr val="000000"/>
                            </a:outerShdw>
                          </a:effectLst>
                          <a:latin typeface="Arial" pitchFamily="34" charset="0"/>
                          <a:cs typeface="B Nazanin" panose="00000400000000000000" pitchFamily="2" charset="-78"/>
                        </a:rPr>
                        <a:t>تأثيرات</a:t>
                      </a:r>
                      <a:endParaRPr kumimoji="0" lang="ar-SA" altLang="ko-KR" sz="18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B Nazanin" panose="00000400000000000000" pitchFamily="2" charset="-78"/>
                      </a:endParaRPr>
                    </a:p>
                  </a:txBody>
                  <a:tcPr marL="68580" marR="68580" marT="34290" marB="34290" anchor="ctr" horzOverflow="overflow">
                    <a:lnL w="12700" cap="flat" cmpd="sng" algn="ctr">
                      <a:solidFill>
                        <a:srgbClr val="800000"/>
                      </a:solidFill>
                      <a:prstDash val="solid"/>
                      <a:round/>
                      <a:headEnd type="none" w="sm" len="sm"/>
                      <a:tailEnd type="none" w="sm" len="sm"/>
                    </a:lnL>
                    <a:lnR w="12700" cap="flat" cmpd="sng" algn="ctr">
                      <a:solidFill>
                        <a:srgbClr val="800000"/>
                      </a:solidFill>
                      <a:prstDash val="solid"/>
                      <a:round/>
                      <a:headEnd type="none" w="sm" len="sm"/>
                      <a:tailEnd type="none" w="sm" len="sm"/>
                    </a:lnR>
                    <a:lnT w="12700" cap="flat" cmpd="sng" algn="ctr">
                      <a:solidFill>
                        <a:srgbClr val="800000"/>
                      </a:solidFill>
                      <a:prstDash val="solid"/>
                      <a:round/>
                      <a:headEnd type="none" w="sm" len="sm"/>
                      <a:tailEnd type="none" w="sm" len="sm"/>
                    </a:lnT>
                    <a:lnB w="12700" cap="flat" cmpd="sng" algn="ctr">
                      <a:solidFill>
                        <a:srgbClr val="8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623888">
                <a:tc>
                  <a:txBody>
                    <a:bodyPr/>
                    <a:lstStyle/>
                    <a:p>
                      <a:pPr marL="342900" marR="0" lvl="0" indent="-342900" algn="ctr" defTabSz="914400" rtl="1" eaLnBrk="0" fontAlgn="base" latinLnBrk="0" hangingPunct="0">
                        <a:lnSpc>
                          <a:spcPct val="100000"/>
                        </a:lnSpc>
                        <a:spcBef>
                          <a:spcPct val="0"/>
                        </a:spcBef>
                        <a:spcAft>
                          <a:spcPct val="0"/>
                        </a:spcAft>
                        <a:buClrTx/>
                        <a:buSzTx/>
                        <a:buFontTx/>
                        <a:buNone/>
                        <a:tabLst/>
                      </a:pPr>
                      <a:r>
                        <a:rPr kumimoji="0" lang="en-US" altLang="ko-KR" sz="1800" b="1" i="0" u="none" strike="noStrike" cap="none" normalizeH="0" baseline="0" smtClean="0">
                          <a:ln>
                            <a:noFill/>
                          </a:ln>
                          <a:solidFill>
                            <a:srgbClr val="FF0000"/>
                          </a:solidFill>
                          <a:effectLst>
                            <a:outerShdw blurRad="38100" dist="38100" dir="2700000" algn="tl">
                              <a:srgbClr val="000000"/>
                            </a:outerShdw>
                          </a:effectLst>
                          <a:latin typeface="Times New Roman" pitchFamily="18" charset="0"/>
                          <a:ea typeface="Gulim" pitchFamily="34" charset="-127"/>
                          <a:cs typeface="B Nazanin" panose="00000400000000000000" pitchFamily="2" charset="-78"/>
                        </a:rPr>
                        <a:t>     </a:t>
                      </a:r>
                      <a:r>
                        <a:rPr kumimoji="0" lang="fa-IR" altLang="ko-KR" sz="1800" b="1" i="0" u="none" strike="noStrike" cap="none" normalizeH="0" baseline="0" smtClean="0">
                          <a:ln>
                            <a:noFill/>
                          </a:ln>
                          <a:solidFill>
                            <a:srgbClr val="FF0000"/>
                          </a:solidFill>
                          <a:effectLst>
                            <a:outerShdw blurRad="38100" dist="38100" dir="2700000" algn="tl">
                              <a:srgbClr val="000000"/>
                            </a:outerShdw>
                          </a:effectLst>
                          <a:latin typeface="Times New Roman" pitchFamily="18" charset="0"/>
                          <a:ea typeface="Gulim" pitchFamily="34" charset="-127"/>
                          <a:cs typeface="B Nazanin" panose="00000400000000000000" pitchFamily="2" charset="-78"/>
                        </a:rPr>
                        <a:t>کمتر از 30 </a:t>
                      </a:r>
                      <a:endParaRPr kumimoji="0" lang="ar-SA" altLang="ko-KR" sz="18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Gulim" pitchFamily="34" charset="-127"/>
                        <a:cs typeface="B Nazanin" panose="00000400000000000000" pitchFamily="2" charset="-78"/>
                      </a:endParaRPr>
                    </a:p>
                    <a:p>
                      <a:pPr marL="342900" marR="0" lvl="0" indent="-342900" algn="ctr" defTabSz="914400" rtl="1" eaLnBrk="0" fontAlgn="base" latinLnBrk="0" hangingPunct="0">
                        <a:lnSpc>
                          <a:spcPct val="100000"/>
                        </a:lnSpc>
                        <a:spcBef>
                          <a:spcPct val="0"/>
                        </a:spcBef>
                        <a:spcAft>
                          <a:spcPct val="0"/>
                        </a:spcAft>
                        <a:buClrTx/>
                        <a:buSzTx/>
                        <a:buFontTx/>
                        <a:buNone/>
                        <a:tabLst/>
                      </a:pPr>
                      <a:endParaRPr kumimoji="0" lang="en-US" altLang="ko-KR" sz="1800" b="1" i="0" u="none" strike="noStrike" cap="none" normalizeH="0" baseline="0" smtClean="0">
                        <a:ln>
                          <a:noFill/>
                        </a:ln>
                        <a:solidFill>
                          <a:srgbClr val="FF0000"/>
                        </a:solidFill>
                        <a:effectLst>
                          <a:outerShdw blurRad="38100" dist="38100" dir="2700000" algn="tl">
                            <a:srgbClr val="000000"/>
                          </a:outerShdw>
                        </a:effectLst>
                        <a:latin typeface="IPT.Traffic" charset="0"/>
                        <a:ea typeface="Gulim" pitchFamily="34" charset="-127"/>
                        <a:cs typeface="B Nazanin" panose="00000400000000000000" pitchFamily="2" charset="-78"/>
                      </a:endParaRPr>
                    </a:p>
                  </a:txBody>
                  <a:tcPr marL="68580" marR="68580" marT="34290" marB="34290" anchor="ctr" horzOverflow="overflow">
                    <a:lnL w="12700" cap="flat" cmpd="sng" algn="ctr">
                      <a:solidFill>
                        <a:srgbClr val="800000"/>
                      </a:solidFill>
                      <a:prstDash val="solid"/>
                      <a:round/>
                      <a:headEnd type="none" w="sm" len="sm"/>
                      <a:tailEnd type="none" w="sm" len="sm"/>
                    </a:lnL>
                    <a:lnR w="12700" cap="flat" cmpd="sng" algn="ctr">
                      <a:solidFill>
                        <a:srgbClr val="800000"/>
                      </a:solidFill>
                      <a:prstDash val="solid"/>
                      <a:round/>
                      <a:headEnd type="none" w="sm" len="sm"/>
                      <a:tailEnd type="none" w="sm" len="sm"/>
                    </a:lnR>
                    <a:lnT w="12700" cap="flat" cmpd="sng" algn="ctr">
                      <a:solidFill>
                        <a:srgbClr val="800000"/>
                      </a:solidFill>
                      <a:prstDash val="solid"/>
                      <a:round/>
                      <a:headEnd type="none" w="sm" len="sm"/>
                      <a:tailEnd type="none" w="sm" len="sm"/>
                    </a:lnT>
                    <a:lnB w="12700" cap="flat" cmpd="sng" algn="ctr">
                      <a:solidFill>
                        <a:srgbClr val="800000"/>
                      </a:solidFill>
                      <a:prstDash val="solid"/>
                      <a:round/>
                      <a:headEnd type="none" w="sm" len="sm"/>
                      <a:tailEnd type="none" w="sm" len="sm"/>
                    </a:lnB>
                    <a:lnTlToBr>
                      <a:noFill/>
                    </a:lnTlToBr>
                    <a:lnBlToTr>
                      <a:noFill/>
                    </a:lnBlToTr>
                    <a:solidFill>
                      <a:srgbClr val="E1E1E1"/>
                    </a:solidFill>
                  </a:tcPr>
                </a:tc>
                <a:tc>
                  <a:txBody>
                    <a:bodyPr/>
                    <a:lstStyle/>
                    <a:p>
                      <a:pPr marL="342900" marR="0" lvl="0" indent="-342900" algn="ctr" defTabSz="914400" rtl="1" eaLnBrk="0" fontAlgn="base" latinLnBrk="0" hangingPunct="0">
                        <a:lnSpc>
                          <a:spcPct val="100000"/>
                        </a:lnSpc>
                        <a:spcBef>
                          <a:spcPct val="0"/>
                        </a:spcBef>
                        <a:spcAft>
                          <a:spcPct val="0"/>
                        </a:spcAft>
                        <a:buClrTx/>
                        <a:buSzTx/>
                        <a:buFontTx/>
                        <a:buNone/>
                        <a:tabLst/>
                      </a:pPr>
                      <a:r>
                        <a:rPr kumimoji="0" lang="fa-IR" sz="1800" b="1" i="0" u="none" strike="noStrike" cap="none" normalizeH="0" baseline="0" smtClean="0">
                          <a:ln>
                            <a:noFill/>
                          </a:ln>
                          <a:solidFill>
                            <a:srgbClr val="0000FF"/>
                          </a:solidFill>
                          <a:effectLst>
                            <a:outerShdw blurRad="38100" dist="38100" dir="2700000" algn="tl">
                              <a:srgbClr val="000000"/>
                            </a:outerShdw>
                          </a:effectLst>
                          <a:latin typeface="Arial" pitchFamily="34" charset="0"/>
                          <a:cs typeface="B Nazanin" panose="00000400000000000000" pitchFamily="2" charset="-78"/>
                        </a:rPr>
                        <a:t>کم شنوايي در حد کم</a:t>
                      </a:r>
                      <a:endParaRPr kumimoji="0" lang="en-US" sz="18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B Nazanin" panose="00000400000000000000" pitchFamily="2" charset="-78"/>
                      </a:endParaRPr>
                    </a:p>
                  </a:txBody>
                  <a:tcPr marL="68580" marR="68580" marT="34290" marB="34290" anchor="ctr" horzOverflow="overflow">
                    <a:lnL w="12700" cap="flat" cmpd="sng" algn="ctr">
                      <a:solidFill>
                        <a:srgbClr val="800000"/>
                      </a:solidFill>
                      <a:prstDash val="solid"/>
                      <a:round/>
                      <a:headEnd type="none" w="sm" len="sm"/>
                      <a:tailEnd type="none" w="sm" len="sm"/>
                    </a:lnL>
                    <a:lnR w="12700" cap="flat" cmpd="sng" algn="ctr">
                      <a:solidFill>
                        <a:srgbClr val="800000"/>
                      </a:solidFill>
                      <a:prstDash val="solid"/>
                      <a:round/>
                      <a:headEnd type="none" w="sm" len="sm"/>
                      <a:tailEnd type="none" w="sm" len="sm"/>
                    </a:lnR>
                    <a:lnT w="12700" cap="flat" cmpd="sng" algn="ctr">
                      <a:solidFill>
                        <a:srgbClr val="800000"/>
                      </a:solidFill>
                      <a:prstDash val="solid"/>
                      <a:round/>
                      <a:headEnd type="none" w="sm" len="sm"/>
                      <a:tailEnd type="none" w="sm" len="sm"/>
                    </a:lnT>
                    <a:lnB w="12700" cap="flat" cmpd="sng" algn="ctr">
                      <a:solidFill>
                        <a:srgbClr val="800000"/>
                      </a:solidFill>
                      <a:prstDash val="solid"/>
                      <a:round/>
                      <a:headEnd type="none" w="sm" len="sm"/>
                      <a:tailEnd type="none" w="sm" len="sm"/>
                    </a:lnB>
                    <a:lnTlToBr>
                      <a:noFill/>
                    </a:lnTlToBr>
                    <a:lnBlToTr>
                      <a:noFill/>
                    </a:lnBlToTr>
                    <a:solidFill>
                      <a:srgbClr val="E1E1E1"/>
                    </a:solidFill>
                  </a:tcPr>
                </a:tc>
                <a:tc>
                  <a:txBody>
                    <a:bodyPr/>
                    <a:lstStyle/>
                    <a:p>
                      <a:pPr marL="342900" marR="0" lvl="0" indent="-342900" algn="ctr" defTabSz="914400" rtl="1" eaLnBrk="0" fontAlgn="base" latinLnBrk="0" hangingPunct="0">
                        <a:lnSpc>
                          <a:spcPct val="100000"/>
                        </a:lnSpc>
                        <a:spcBef>
                          <a:spcPct val="0"/>
                        </a:spcBef>
                        <a:spcAft>
                          <a:spcPct val="0"/>
                        </a:spcAft>
                        <a:buClrTx/>
                        <a:buSzTx/>
                        <a:buFontTx/>
                        <a:buNone/>
                        <a:tabLst/>
                      </a:pPr>
                      <a:r>
                        <a:rPr kumimoji="0" lang="ar-SA" altLang="ko-KR" sz="1800" b="1" i="0" u="none" strike="noStrike" cap="none" normalizeH="0" baseline="0" smtClean="0">
                          <a:ln>
                            <a:noFill/>
                          </a:ln>
                          <a:solidFill>
                            <a:srgbClr val="008000"/>
                          </a:solidFill>
                          <a:effectLst>
                            <a:outerShdw blurRad="38100" dist="38100" dir="2700000" algn="tl">
                              <a:srgbClr val="000000"/>
                            </a:outerShdw>
                          </a:effectLst>
                          <a:latin typeface="Arial" pitchFamily="34" charset="0"/>
                          <a:cs typeface="B Nazanin" panose="00000400000000000000" pitchFamily="2" charset="-78"/>
                        </a:rPr>
                        <a:t>وجود </a:t>
                      </a:r>
                      <a:r>
                        <a:rPr kumimoji="0" lang="ar-SA" altLang="ko-KR" sz="1800" b="1" i="0" u="none" strike="noStrike" cap="none" normalizeH="0" baseline="0" smtClean="0">
                          <a:ln>
                            <a:noFill/>
                          </a:ln>
                          <a:solidFill>
                            <a:srgbClr val="006600"/>
                          </a:solidFill>
                          <a:effectLst>
                            <a:outerShdw blurRad="38100" dist="38100" dir="2700000" algn="tl">
                              <a:srgbClr val="000000"/>
                            </a:outerShdw>
                          </a:effectLst>
                          <a:latin typeface="Arial" pitchFamily="34" charset="0"/>
                          <a:cs typeface="B Nazanin" panose="00000400000000000000" pitchFamily="2" charset="-78"/>
                        </a:rPr>
                        <a:t>مشکلات</a:t>
                      </a:r>
                      <a:r>
                        <a:rPr kumimoji="0" lang="ar-SA" altLang="ko-KR" sz="1800" b="1" i="0" u="none" strike="noStrike" cap="none" normalizeH="0" baseline="0" smtClean="0">
                          <a:ln>
                            <a:noFill/>
                          </a:ln>
                          <a:solidFill>
                            <a:srgbClr val="008000"/>
                          </a:solidFill>
                          <a:effectLst>
                            <a:outerShdw blurRad="38100" dist="38100" dir="2700000" algn="tl">
                              <a:srgbClr val="000000"/>
                            </a:outerShdw>
                          </a:effectLst>
                          <a:latin typeface="Arial" pitchFamily="34" charset="0"/>
                          <a:cs typeface="B Nazanin" panose="00000400000000000000" pitchFamily="2" charset="-78"/>
                        </a:rPr>
                        <a:t> بسیار اندک </a:t>
                      </a:r>
                      <a:endParaRPr kumimoji="0" lang="en-US" altLang="ko-KR" sz="18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Gulim" pitchFamily="34" charset="-127"/>
                        <a:cs typeface="B Nazanin" panose="00000400000000000000" pitchFamily="2" charset="-78"/>
                      </a:endParaRPr>
                    </a:p>
                    <a:p>
                      <a:pPr marL="342900" marR="0" lvl="0" indent="-342900" algn="ctr" defTabSz="914400" rtl="1" eaLnBrk="0" fontAlgn="base" latinLnBrk="0" hangingPunct="0">
                        <a:lnSpc>
                          <a:spcPct val="100000"/>
                        </a:lnSpc>
                        <a:spcBef>
                          <a:spcPct val="0"/>
                        </a:spcBef>
                        <a:spcAft>
                          <a:spcPct val="0"/>
                        </a:spcAft>
                        <a:buClrTx/>
                        <a:buSzTx/>
                        <a:buFontTx/>
                        <a:buNone/>
                        <a:tabLst/>
                      </a:pPr>
                      <a:r>
                        <a:rPr kumimoji="0" lang="ar-SA" altLang="ko-KR" sz="1800" b="1" i="0" u="none" strike="noStrike" cap="none" normalizeH="0" baseline="0" smtClean="0">
                          <a:ln>
                            <a:noFill/>
                          </a:ln>
                          <a:solidFill>
                            <a:srgbClr val="008000"/>
                          </a:solidFill>
                          <a:effectLst>
                            <a:outerShdw blurRad="38100" dist="38100" dir="2700000" algn="tl">
                              <a:srgbClr val="000000"/>
                            </a:outerShdw>
                          </a:effectLst>
                          <a:latin typeface="Arial" pitchFamily="34" charset="0"/>
                          <a:cs typeface="B Nazanin" panose="00000400000000000000" pitchFamily="2" charset="-78"/>
                        </a:rPr>
                        <a:t>در زندگي روزمره فرد</a:t>
                      </a:r>
                      <a:endParaRPr kumimoji="0" lang="ar-SA" altLang="ko-KR" sz="18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B Nazanin" panose="00000400000000000000" pitchFamily="2" charset="-78"/>
                      </a:endParaRPr>
                    </a:p>
                  </a:txBody>
                  <a:tcPr marL="68580" marR="68580" marT="34290" marB="34290" anchor="ctr" horzOverflow="overflow">
                    <a:lnL w="12700" cap="flat" cmpd="sng" algn="ctr">
                      <a:solidFill>
                        <a:srgbClr val="800000"/>
                      </a:solidFill>
                      <a:prstDash val="solid"/>
                      <a:round/>
                      <a:headEnd type="none" w="sm" len="sm"/>
                      <a:tailEnd type="none" w="sm" len="sm"/>
                    </a:lnL>
                    <a:lnR w="12700" cap="flat" cmpd="sng" algn="ctr">
                      <a:solidFill>
                        <a:srgbClr val="800000"/>
                      </a:solidFill>
                      <a:prstDash val="solid"/>
                      <a:round/>
                      <a:headEnd type="none" w="sm" len="sm"/>
                      <a:tailEnd type="none" w="sm" len="sm"/>
                    </a:lnR>
                    <a:lnT w="12700" cap="flat" cmpd="sng" algn="ctr">
                      <a:solidFill>
                        <a:srgbClr val="800000"/>
                      </a:solidFill>
                      <a:prstDash val="solid"/>
                      <a:round/>
                      <a:headEnd type="none" w="sm" len="sm"/>
                      <a:tailEnd type="none" w="sm" len="sm"/>
                    </a:lnT>
                    <a:lnB w="12700" cap="flat" cmpd="sng" algn="ctr">
                      <a:solidFill>
                        <a:srgbClr val="800000"/>
                      </a:solidFill>
                      <a:prstDash val="solid"/>
                      <a:round/>
                      <a:headEnd type="none" w="sm" len="sm"/>
                      <a:tailEnd type="none" w="sm" len="sm"/>
                    </a:lnB>
                    <a:lnTlToBr>
                      <a:noFill/>
                    </a:lnTlToBr>
                    <a:lnBlToTr>
                      <a:noFill/>
                    </a:lnBlToTr>
                    <a:solidFill>
                      <a:srgbClr val="E1E1E1"/>
                    </a:solidFill>
                  </a:tcPr>
                </a:tc>
                <a:extLst>
                  <a:ext uri="{0D108BD9-81ED-4DB2-BD59-A6C34878D82A}">
                    <a16:rowId xmlns:a16="http://schemas.microsoft.com/office/drawing/2014/main" val="10001"/>
                  </a:ext>
                </a:extLst>
              </a:tr>
              <a:tr h="622697">
                <a:tc>
                  <a:txBody>
                    <a:bodyPr/>
                    <a:lstStyle/>
                    <a:p>
                      <a:pPr marL="342900" marR="0" lvl="0" indent="-342900" algn="ctr" defTabSz="914400" rtl="1" eaLnBrk="0" fontAlgn="base" latinLnBrk="0" hangingPunct="0">
                        <a:lnSpc>
                          <a:spcPct val="100000"/>
                        </a:lnSpc>
                        <a:spcBef>
                          <a:spcPct val="0"/>
                        </a:spcBef>
                        <a:spcAft>
                          <a:spcPct val="0"/>
                        </a:spcAft>
                        <a:buClrTx/>
                        <a:buSzTx/>
                        <a:buFontTx/>
                        <a:buNone/>
                        <a:tabLst/>
                      </a:pPr>
                      <a:r>
                        <a:rPr kumimoji="0" lang="en-US" altLang="ko-KR" sz="1800" b="1" i="0" u="none" strike="noStrike" cap="none" normalizeH="0" baseline="0" smtClean="0">
                          <a:ln>
                            <a:noFill/>
                          </a:ln>
                          <a:solidFill>
                            <a:srgbClr val="FF0000"/>
                          </a:solidFill>
                          <a:effectLst>
                            <a:outerShdw blurRad="38100" dist="38100" dir="2700000" algn="tl">
                              <a:srgbClr val="000000"/>
                            </a:outerShdw>
                          </a:effectLst>
                          <a:latin typeface="Arial" pitchFamily="34" charset="0"/>
                          <a:ea typeface="Gulim" pitchFamily="34" charset="-127"/>
                          <a:cs typeface="B Nazanin" panose="00000400000000000000" pitchFamily="2" charset="-78"/>
                        </a:rPr>
                        <a:t>60_30   </a:t>
                      </a:r>
                      <a:endParaRPr kumimoji="0" lang="ar-SA" altLang="ko-KR" sz="1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Gulim" pitchFamily="34" charset="-127"/>
                        <a:cs typeface="B Nazanin" panose="00000400000000000000" pitchFamily="2" charset="-78"/>
                      </a:endParaRPr>
                    </a:p>
                  </a:txBody>
                  <a:tcPr marL="68580" marR="68580" marT="34290" marB="34290" anchor="ctr" horzOverflow="overflow">
                    <a:lnL w="12700" cap="flat" cmpd="sng" algn="ctr">
                      <a:solidFill>
                        <a:srgbClr val="800000"/>
                      </a:solidFill>
                      <a:prstDash val="solid"/>
                      <a:round/>
                      <a:headEnd type="none" w="sm" len="sm"/>
                      <a:tailEnd type="none" w="sm" len="sm"/>
                    </a:lnL>
                    <a:lnR w="12700" cap="flat" cmpd="sng" algn="ctr">
                      <a:solidFill>
                        <a:srgbClr val="800000"/>
                      </a:solidFill>
                      <a:prstDash val="solid"/>
                      <a:round/>
                      <a:headEnd type="none" w="sm" len="sm"/>
                      <a:tailEnd type="none" w="sm" len="sm"/>
                    </a:lnR>
                    <a:lnT w="12700" cap="flat" cmpd="sng" algn="ctr">
                      <a:solidFill>
                        <a:srgbClr val="800000"/>
                      </a:solidFill>
                      <a:prstDash val="solid"/>
                      <a:round/>
                      <a:headEnd type="none" w="sm" len="sm"/>
                      <a:tailEnd type="none" w="sm" len="sm"/>
                    </a:lnT>
                    <a:lnB w="12700" cap="flat" cmpd="sng" algn="ctr">
                      <a:solidFill>
                        <a:srgbClr val="800000"/>
                      </a:solidFill>
                      <a:prstDash val="solid"/>
                      <a:round/>
                      <a:headEnd type="none" w="sm" len="sm"/>
                      <a:tailEnd type="none" w="sm" len="sm"/>
                    </a:lnB>
                    <a:lnTlToBr>
                      <a:noFill/>
                    </a:lnTlToBr>
                    <a:lnBlToTr>
                      <a:noFill/>
                    </a:lnBlToTr>
                    <a:noFill/>
                  </a:tcPr>
                </a:tc>
                <a:tc>
                  <a:txBody>
                    <a:bodyPr/>
                    <a:lstStyle/>
                    <a:p>
                      <a:pPr marL="342900" marR="0" lvl="0" indent="-342900" algn="ctr" defTabSz="914400" rtl="1" eaLnBrk="0" fontAlgn="base" latinLnBrk="0" hangingPunct="0">
                        <a:lnSpc>
                          <a:spcPct val="100000"/>
                        </a:lnSpc>
                        <a:spcBef>
                          <a:spcPct val="0"/>
                        </a:spcBef>
                        <a:spcAft>
                          <a:spcPct val="0"/>
                        </a:spcAft>
                        <a:buClrTx/>
                        <a:buSzTx/>
                        <a:buFontTx/>
                        <a:buNone/>
                        <a:tabLst/>
                      </a:pPr>
                      <a:r>
                        <a:rPr kumimoji="0" lang="fa-IR" sz="1800" b="1" i="0" u="none" strike="noStrike" cap="none" normalizeH="0" baseline="0" smtClean="0">
                          <a:ln>
                            <a:noFill/>
                          </a:ln>
                          <a:solidFill>
                            <a:srgbClr val="0000FF"/>
                          </a:solidFill>
                          <a:effectLst>
                            <a:outerShdw blurRad="38100" dist="38100" dir="2700000" algn="tl">
                              <a:srgbClr val="000000"/>
                            </a:outerShdw>
                          </a:effectLst>
                          <a:latin typeface="Arial" pitchFamily="34" charset="0"/>
                          <a:cs typeface="B Nazanin" panose="00000400000000000000" pitchFamily="2" charset="-78"/>
                        </a:rPr>
                        <a:t>کم شنوايي در حد متوسط</a:t>
                      </a:r>
                      <a:endParaRPr kumimoji="0" lang="fa-IR" sz="18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B Nazanin" panose="00000400000000000000" pitchFamily="2" charset="-78"/>
                      </a:endParaRPr>
                    </a:p>
                  </a:txBody>
                  <a:tcPr marL="68580" marR="68580" marT="34290" marB="34290" anchor="ctr" horzOverflow="overflow">
                    <a:lnL w="12700" cap="flat" cmpd="sng" algn="ctr">
                      <a:solidFill>
                        <a:srgbClr val="800000"/>
                      </a:solidFill>
                      <a:prstDash val="solid"/>
                      <a:round/>
                      <a:headEnd type="none" w="sm" len="sm"/>
                      <a:tailEnd type="none" w="sm" len="sm"/>
                    </a:lnL>
                    <a:lnR w="12700" cap="flat" cmpd="sng" algn="ctr">
                      <a:solidFill>
                        <a:srgbClr val="800000"/>
                      </a:solidFill>
                      <a:prstDash val="solid"/>
                      <a:round/>
                      <a:headEnd type="none" w="sm" len="sm"/>
                      <a:tailEnd type="none" w="sm" len="sm"/>
                    </a:lnR>
                    <a:lnT w="12700" cap="flat" cmpd="sng" algn="ctr">
                      <a:solidFill>
                        <a:srgbClr val="800000"/>
                      </a:solidFill>
                      <a:prstDash val="solid"/>
                      <a:round/>
                      <a:headEnd type="none" w="sm" len="sm"/>
                      <a:tailEnd type="none" w="sm" len="sm"/>
                    </a:lnT>
                    <a:lnB w="12700" cap="flat" cmpd="sng" algn="ctr">
                      <a:solidFill>
                        <a:srgbClr val="800000"/>
                      </a:solidFill>
                      <a:prstDash val="solid"/>
                      <a:round/>
                      <a:headEnd type="none" w="sm" len="sm"/>
                      <a:tailEnd type="none" w="sm" len="sm"/>
                    </a:lnB>
                    <a:lnTlToBr>
                      <a:noFill/>
                    </a:lnTlToBr>
                    <a:lnBlToTr>
                      <a:noFill/>
                    </a:lnBlToTr>
                    <a:noFill/>
                  </a:tcPr>
                </a:tc>
                <a:tc>
                  <a:txBody>
                    <a:bodyPr/>
                    <a:lstStyle/>
                    <a:p>
                      <a:pPr marL="342900" marR="0" lvl="0" indent="-342900" algn="ctr" defTabSz="914400" rtl="1" eaLnBrk="0" fontAlgn="base" latinLnBrk="0" hangingPunct="0">
                        <a:lnSpc>
                          <a:spcPct val="100000"/>
                        </a:lnSpc>
                        <a:spcBef>
                          <a:spcPct val="0"/>
                        </a:spcBef>
                        <a:spcAft>
                          <a:spcPct val="0"/>
                        </a:spcAft>
                        <a:buClrTx/>
                        <a:buSzTx/>
                        <a:buFontTx/>
                        <a:buNone/>
                        <a:tabLst/>
                      </a:pPr>
                      <a:r>
                        <a:rPr kumimoji="0" lang="fa-IR" altLang="ko-KR" sz="1800" b="1" i="0" u="none" strike="noStrike" cap="none" normalizeH="0" baseline="0" smtClean="0">
                          <a:ln>
                            <a:noFill/>
                          </a:ln>
                          <a:solidFill>
                            <a:srgbClr val="008000"/>
                          </a:solidFill>
                          <a:effectLst>
                            <a:outerShdw blurRad="38100" dist="38100" dir="2700000" algn="tl">
                              <a:srgbClr val="000000"/>
                            </a:outerShdw>
                          </a:effectLst>
                          <a:latin typeface="Arial" pitchFamily="34" charset="0"/>
                          <a:cs typeface="B Nazanin" panose="00000400000000000000" pitchFamily="2" charset="-78"/>
                        </a:rPr>
                        <a:t>بروز مشکل</a:t>
                      </a:r>
                      <a:r>
                        <a:rPr kumimoji="0" lang="en-US" altLang="ko-KR" sz="1800" b="1" i="0" u="none" strike="noStrike" cap="none" normalizeH="0" baseline="0" smtClean="0">
                          <a:ln>
                            <a:noFill/>
                          </a:ln>
                          <a:solidFill>
                            <a:srgbClr val="008000"/>
                          </a:solidFill>
                          <a:effectLst>
                            <a:outerShdw blurRad="38100" dist="38100" dir="2700000" algn="tl">
                              <a:srgbClr val="000000"/>
                            </a:outerShdw>
                          </a:effectLst>
                          <a:latin typeface="Arial" pitchFamily="34" charset="0"/>
                          <a:cs typeface="B Nazanin" panose="00000400000000000000" pitchFamily="2" charset="-78"/>
                        </a:rPr>
                        <a:t> </a:t>
                      </a:r>
                      <a:r>
                        <a:rPr kumimoji="0" lang="ar-SA" altLang="ko-KR" sz="1800" b="1" i="0" u="none" strike="noStrike" cap="none" normalizeH="0" baseline="0" smtClean="0">
                          <a:ln>
                            <a:noFill/>
                          </a:ln>
                          <a:solidFill>
                            <a:srgbClr val="008000"/>
                          </a:solidFill>
                          <a:effectLst>
                            <a:outerShdw blurRad="38100" dist="38100" dir="2700000" algn="tl">
                              <a:srgbClr val="000000"/>
                            </a:outerShdw>
                          </a:effectLst>
                          <a:latin typeface="Arial" pitchFamily="34" charset="0"/>
                          <a:cs typeface="B Nazanin" panose="00000400000000000000" pitchFamily="2" charset="-78"/>
                        </a:rPr>
                        <a:t>در هنگام شنيدن</a:t>
                      </a:r>
                      <a:r>
                        <a:rPr kumimoji="0" lang="en-US" altLang="ko-KR" sz="1800" b="1" i="0" u="none" strike="noStrike" cap="none" normalizeH="0" baseline="0" smtClean="0">
                          <a:ln>
                            <a:noFill/>
                          </a:ln>
                          <a:solidFill>
                            <a:srgbClr val="008000"/>
                          </a:solidFill>
                          <a:effectLst>
                            <a:outerShdw blurRad="38100" dist="38100" dir="2700000" algn="tl">
                              <a:srgbClr val="000000"/>
                            </a:outerShdw>
                          </a:effectLst>
                          <a:latin typeface="Arial" pitchFamily="34" charset="0"/>
                          <a:cs typeface="B Nazanin" panose="00000400000000000000" pitchFamily="2" charset="-78"/>
                        </a:rPr>
                        <a:t> </a:t>
                      </a:r>
                      <a:endParaRPr kumimoji="0" lang="en-US" altLang="ko-KR" sz="18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Gulim" pitchFamily="34" charset="-127"/>
                        <a:cs typeface="B Nazanin" panose="00000400000000000000" pitchFamily="2" charset="-78"/>
                      </a:endParaRPr>
                    </a:p>
                    <a:p>
                      <a:pPr marL="342900" marR="0" lvl="0" indent="-342900" algn="ctr" defTabSz="914400" rtl="1" eaLnBrk="0" fontAlgn="base" latinLnBrk="0" hangingPunct="0">
                        <a:lnSpc>
                          <a:spcPct val="100000"/>
                        </a:lnSpc>
                        <a:spcBef>
                          <a:spcPct val="0"/>
                        </a:spcBef>
                        <a:spcAft>
                          <a:spcPct val="0"/>
                        </a:spcAft>
                        <a:buClrTx/>
                        <a:buSzTx/>
                        <a:buFontTx/>
                        <a:buNone/>
                        <a:tabLst/>
                      </a:pPr>
                      <a:r>
                        <a:rPr kumimoji="0" lang="ar-SA" altLang="ko-KR" sz="1800" b="1" i="0" u="none" strike="noStrike" cap="none" normalizeH="0" baseline="0" smtClean="0">
                          <a:ln>
                            <a:noFill/>
                          </a:ln>
                          <a:solidFill>
                            <a:srgbClr val="008000"/>
                          </a:solidFill>
                          <a:effectLst>
                            <a:outerShdw blurRad="38100" dist="38100" dir="2700000" algn="tl">
                              <a:srgbClr val="000000"/>
                            </a:outerShdw>
                          </a:effectLst>
                          <a:latin typeface="Arial" pitchFamily="34" charset="0"/>
                          <a:cs typeface="B Nazanin" panose="00000400000000000000" pitchFamily="2" charset="-78"/>
                        </a:rPr>
                        <a:t>گفتار آهسته</a:t>
                      </a:r>
                      <a:endParaRPr kumimoji="0" lang="en-US" altLang="ko-KR" sz="18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Gulim" pitchFamily="34" charset="-127"/>
                        <a:cs typeface="B Nazanin" panose="00000400000000000000" pitchFamily="2" charset="-78"/>
                      </a:endParaRPr>
                    </a:p>
                  </a:txBody>
                  <a:tcPr marL="68580" marR="68580" marT="34290" marB="34290" anchor="ctr" horzOverflow="overflow">
                    <a:lnL w="12700" cap="flat" cmpd="sng" algn="ctr">
                      <a:solidFill>
                        <a:srgbClr val="800000"/>
                      </a:solidFill>
                      <a:prstDash val="solid"/>
                      <a:round/>
                      <a:headEnd type="none" w="sm" len="sm"/>
                      <a:tailEnd type="none" w="sm" len="sm"/>
                    </a:lnL>
                    <a:lnR w="12700" cap="flat" cmpd="sng" algn="ctr">
                      <a:solidFill>
                        <a:srgbClr val="800000"/>
                      </a:solidFill>
                      <a:prstDash val="solid"/>
                      <a:round/>
                      <a:headEnd type="none" w="sm" len="sm"/>
                      <a:tailEnd type="none" w="sm" len="sm"/>
                    </a:lnR>
                    <a:lnT w="12700" cap="flat" cmpd="sng" algn="ctr">
                      <a:solidFill>
                        <a:srgbClr val="800000"/>
                      </a:solidFill>
                      <a:prstDash val="solid"/>
                      <a:round/>
                      <a:headEnd type="none" w="sm" len="sm"/>
                      <a:tailEnd type="none" w="sm" len="sm"/>
                    </a:lnT>
                    <a:lnB w="12700" cap="flat" cmpd="sng" algn="ctr">
                      <a:solidFill>
                        <a:srgbClr val="8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623888">
                <a:tc>
                  <a:txBody>
                    <a:bodyPr/>
                    <a:lstStyle/>
                    <a:p>
                      <a:pPr marL="342900" marR="0" lvl="0" indent="-342900" algn="ctr" defTabSz="914400" rtl="1" eaLnBrk="0" fontAlgn="base" latinLnBrk="0" hangingPunct="0">
                        <a:lnSpc>
                          <a:spcPct val="100000"/>
                        </a:lnSpc>
                        <a:spcBef>
                          <a:spcPct val="0"/>
                        </a:spcBef>
                        <a:spcAft>
                          <a:spcPct val="0"/>
                        </a:spcAft>
                        <a:buClrTx/>
                        <a:buSzTx/>
                        <a:buFontTx/>
                        <a:buNone/>
                        <a:tabLst/>
                      </a:pPr>
                      <a:r>
                        <a:rPr kumimoji="0" lang="en-US" altLang="ko-KR" sz="1800" b="1" i="0" u="none" strike="noStrike" cap="none" normalizeH="0" baseline="0" dirty="0" smtClean="0">
                          <a:ln>
                            <a:noFill/>
                          </a:ln>
                          <a:solidFill>
                            <a:srgbClr val="FF0000"/>
                          </a:solidFill>
                          <a:effectLst>
                            <a:outerShdw blurRad="38100" dist="38100" dir="2700000" algn="tl">
                              <a:srgbClr val="000000"/>
                            </a:outerShdw>
                          </a:effectLst>
                          <a:latin typeface="Arial" pitchFamily="34" charset="0"/>
                          <a:ea typeface="Gulim" pitchFamily="34" charset="-127"/>
                          <a:cs typeface="B Nazanin" panose="00000400000000000000" pitchFamily="2" charset="-78"/>
                        </a:rPr>
                        <a:t>    80_60      </a:t>
                      </a:r>
                      <a:endParaRPr kumimoji="0" lang="ar-SA" altLang="ko-KR" sz="18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ea typeface="Gulim" pitchFamily="34" charset="-127"/>
                        <a:cs typeface="B Nazanin" panose="00000400000000000000" pitchFamily="2" charset="-78"/>
                      </a:endParaRPr>
                    </a:p>
                  </a:txBody>
                  <a:tcPr marL="68580" marR="68580" marT="34290" marB="34290" anchor="ctr" horzOverflow="overflow">
                    <a:lnL w="12700" cap="flat" cmpd="sng" algn="ctr">
                      <a:solidFill>
                        <a:srgbClr val="800000"/>
                      </a:solidFill>
                      <a:prstDash val="solid"/>
                      <a:round/>
                      <a:headEnd type="none" w="sm" len="sm"/>
                      <a:tailEnd type="none" w="sm" len="sm"/>
                    </a:lnL>
                    <a:lnR w="12700" cap="flat" cmpd="sng" algn="ctr">
                      <a:solidFill>
                        <a:srgbClr val="800000"/>
                      </a:solidFill>
                      <a:prstDash val="solid"/>
                      <a:round/>
                      <a:headEnd type="none" w="sm" len="sm"/>
                      <a:tailEnd type="none" w="sm" len="sm"/>
                    </a:lnR>
                    <a:lnT w="12700" cap="flat" cmpd="sng" algn="ctr">
                      <a:solidFill>
                        <a:srgbClr val="800000"/>
                      </a:solidFill>
                      <a:prstDash val="solid"/>
                      <a:round/>
                      <a:headEnd type="none" w="sm" len="sm"/>
                      <a:tailEnd type="none" w="sm" len="sm"/>
                    </a:lnT>
                    <a:lnB w="12700" cap="flat" cmpd="sng" algn="ctr">
                      <a:solidFill>
                        <a:srgbClr val="800000"/>
                      </a:solidFill>
                      <a:prstDash val="solid"/>
                      <a:round/>
                      <a:headEnd type="none" w="sm" len="sm"/>
                      <a:tailEnd type="none" w="sm" len="sm"/>
                    </a:lnB>
                    <a:lnTlToBr>
                      <a:noFill/>
                    </a:lnTlToBr>
                    <a:lnBlToTr>
                      <a:noFill/>
                    </a:lnBlToTr>
                    <a:solidFill>
                      <a:srgbClr val="E1E1E1"/>
                    </a:solidFill>
                  </a:tcPr>
                </a:tc>
                <a:tc>
                  <a:txBody>
                    <a:bodyPr/>
                    <a:lstStyle/>
                    <a:p>
                      <a:pPr marL="342900" marR="0" lvl="0" indent="-342900" algn="ctr" defTabSz="914400" rtl="1" eaLnBrk="0" fontAlgn="base" latinLnBrk="0" hangingPunct="0">
                        <a:lnSpc>
                          <a:spcPct val="100000"/>
                        </a:lnSpc>
                        <a:spcBef>
                          <a:spcPct val="0"/>
                        </a:spcBef>
                        <a:spcAft>
                          <a:spcPct val="0"/>
                        </a:spcAft>
                        <a:buClrTx/>
                        <a:buSzTx/>
                        <a:buFontTx/>
                        <a:buNone/>
                        <a:tabLst/>
                      </a:pPr>
                      <a:r>
                        <a:rPr kumimoji="0" lang="fa-IR" sz="1800" b="1" i="0" u="none" strike="noStrike" cap="none" normalizeH="0" baseline="0" smtClean="0">
                          <a:ln>
                            <a:noFill/>
                          </a:ln>
                          <a:solidFill>
                            <a:srgbClr val="0000FF"/>
                          </a:solidFill>
                          <a:effectLst>
                            <a:outerShdw blurRad="38100" dist="38100" dir="2700000" algn="tl">
                              <a:srgbClr val="000000"/>
                            </a:outerShdw>
                          </a:effectLst>
                          <a:latin typeface="Arial" pitchFamily="34" charset="0"/>
                          <a:cs typeface="B Nazanin" panose="00000400000000000000" pitchFamily="2" charset="-78"/>
                        </a:rPr>
                        <a:t>کم شنوايي در حد زياد</a:t>
                      </a:r>
                      <a:endParaRPr kumimoji="0" lang="fa-IR" sz="18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B Nazanin" panose="00000400000000000000" pitchFamily="2" charset="-78"/>
                      </a:endParaRPr>
                    </a:p>
                  </a:txBody>
                  <a:tcPr marL="68580" marR="68580" marT="34290" marB="34290" anchor="ctr" horzOverflow="overflow">
                    <a:lnL w="12700" cap="flat" cmpd="sng" algn="ctr">
                      <a:solidFill>
                        <a:srgbClr val="800000"/>
                      </a:solidFill>
                      <a:prstDash val="solid"/>
                      <a:round/>
                      <a:headEnd type="none" w="sm" len="sm"/>
                      <a:tailEnd type="none" w="sm" len="sm"/>
                    </a:lnL>
                    <a:lnR w="12700" cap="flat" cmpd="sng" algn="ctr">
                      <a:solidFill>
                        <a:srgbClr val="800000"/>
                      </a:solidFill>
                      <a:prstDash val="solid"/>
                      <a:round/>
                      <a:headEnd type="none" w="sm" len="sm"/>
                      <a:tailEnd type="none" w="sm" len="sm"/>
                    </a:lnR>
                    <a:lnT w="12700" cap="flat" cmpd="sng" algn="ctr">
                      <a:solidFill>
                        <a:srgbClr val="800000"/>
                      </a:solidFill>
                      <a:prstDash val="solid"/>
                      <a:round/>
                      <a:headEnd type="none" w="sm" len="sm"/>
                      <a:tailEnd type="none" w="sm" len="sm"/>
                    </a:lnT>
                    <a:lnB w="12700" cap="flat" cmpd="sng" algn="ctr">
                      <a:solidFill>
                        <a:srgbClr val="800000"/>
                      </a:solidFill>
                      <a:prstDash val="solid"/>
                      <a:round/>
                      <a:headEnd type="none" w="sm" len="sm"/>
                      <a:tailEnd type="none" w="sm" len="sm"/>
                    </a:lnB>
                    <a:lnTlToBr>
                      <a:noFill/>
                    </a:lnTlToBr>
                    <a:lnBlToTr>
                      <a:noFill/>
                    </a:lnBlToTr>
                    <a:solidFill>
                      <a:srgbClr val="E1E1E1"/>
                    </a:solidFill>
                  </a:tcPr>
                </a:tc>
                <a:tc>
                  <a:txBody>
                    <a:bodyPr/>
                    <a:lstStyle/>
                    <a:p>
                      <a:pPr marL="342900" marR="0" lvl="0" indent="-342900" algn="ctr" defTabSz="914400" rtl="1" eaLnBrk="0" fontAlgn="base" latinLnBrk="0" hangingPunct="0">
                        <a:lnSpc>
                          <a:spcPct val="100000"/>
                        </a:lnSpc>
                        <a:spcBef>
                          <a:spcPct val="0"/>
                        </a:spcBef>
                        <a:spcAft>
                          <a:spcPct val="0"/>
                        </a:spcAft>
                        <a:buClrTx/>
                        <a:buSzTx/>
                        <a:buFontTx/>
                        <a:buNone/>
                        <a:tabLst/>
                      </a:pPr>
                      <a:r>
                        <a:rPr kumimoji="0" lang="fa-IR" altLang="ko-KR" sz="1800" b="1" i="0" u="none" strike="noStrike" cap="none" normalizeH="0" baseline="0" smtClean="0">
                          <a:ln>
                            <a:noFill/>
                          </a:ln>
                          <a:solidFill>
                            <a:srgbClr val="008000"/>
                          </a:solidFill>
                          <a:effectLst>
                            <a:outerShdw blurRad="38100" dist="38100" dir="2700000" algn="tl">
                              <a:srgbClr val="000000"/>
                            </a:outerShdw>
                          </a:effectLst>
                          <a:latin typeface="Arial" pitchFamily="34" charset="0"/>
                          <a:cs typeface="B Nazanin" panose="00000400000000000000" pitchFamily="2" charset="-78"/>
                        </a:rPr>
                        <a:t>بروز</a:t>
                      </a:r>
                      <a:r>
                        <a:rPr kumimoji="0" lang="ar-SA" altLang="ko-KR" sz="1800" b="1" i="0" u="none" strike="noStrike" cap="none" normalizeH="0" baseline="0" smtClean="0">
                          <a:ln>
                            <a:noFill/>
                          </a:ln>
                          <a:solidFill>
                            <a:srgbClr val="008000"/>
                          </a:solidFill>
                          <a:effectLst>
                            <a:outerShdw blurRad="38100" dist="38100" dir="2700000" algn="tl">
                              <a:srgbClr val="000000"/>
                            </a:outerShdw>
                          </a:effectLst>
                          <a:latin typeface="Arial" pitchFamily="34" charset="0"/>
                          <a:cs typeface="B Nazanin" panose="00000400000000000000" pitchFamily="2" charset="-78"/>
                        </a:rPr>
                        <a:t> مشکلات دائمی در هنگام</a:t>
                      </a:r>
                      <a:r>
                        <a:rPr kumimoji="0" lang="en-US" altLang="ko-KR" sz="1800" b="1" i="0" u="none" strike="noStrike" cap="none" normalizeH="0" baseline="0" smtClean="0">
                          <a:ln>
                            <a:noFill/>
                          </a:ln>
                          <a:solidFill>
                            <a:srgbClr val="008000"/>
                          </a:solidFill>
                          <a:effectLst>
                            <a:outerShdw blurRad="38100" dist="38100" dir="2700000" algn="tl">
                              <a:srgbClr val="000000"/>
                            </a:outerShdw>
                          </a:effectLst>
                          <a:latin typeface="Arial" pitchFamily="34" charset="0"/>
                          <a:ea typeface="Gulim" pitchFamily="34" charset="-127"/>
                          <a:cs typeface="B Nazanin" panose="00000400000000000000" pitchFamily="2" charset="-78"/>
                        </a:rPr>
                        <a:t>  </a:t>
                      </a:r>
                      <a:endParaRPr kumimoji="0" lang="en-US" altLang="ko-KR" sz="18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Gulim" pitchFamily="34" charset="-127"/>
                        <a:cs typeface="B Nazanin" panose="00000400000000000000" pitchFamily="2" charset="-78"/>
                      </a:endParaRPr>
                    </a:p>
                    <a:p>
                      <a:pPr marL="342900" marR="0" lvl="0" indent="-342900" algn="ctr" defTabSz="914400" rtl="1" eaLnBrk="0" fontAlgn="base" latinLnBrk="0" hangingPunct="0">
                        <a:lnSpc>
                          <a:spcPct val="100000"/>
                        </a:lnSpc>
                        <a:spcBef>
                          <a:spcPct val="0"/>
                        </a:spcBef>
                        <a:spcAft>
                          <a:spcPct val="0"/>
                        </a:spcAft>
                        <a:buClrTx/>
                        <a:buSzTx/>
                        <a:buFontTx/>
                        <a:buNone/>
                        <a:tabLst/>
                      </a:pPr>
                      <a:r>
                        <a:rPr kumimoji="0" lang="ar-SA" altLang="ko-KR" sz="1800" b="1" i="0" u="none" strike="noStrike" cap="none" normalizeH="0" baseline="0" smtClean="0">
                          <a:ln>
                            <a:noFill/>
                          </a:ln>
                          <a:solidFill>
                            <a:srgbClr val="008000"/>
                          </a:solidFill>
                          <a:effectLst>
                            <a:outerShdw blurRad="38100" dist="38100" dir="2700000" algn="tl">
                              <a:srgbClr val="000000"/>
                            </a:outerShdw>
                          </a:effectLst>
                          <a:latin typeface="Arial" pitchFamily="34" charset="0"/>
                          <a:cs typeface="B Nazanin" panose="00000400000000000000" pitchFamily="2" charset="-78"/>
                        </a:rPr>
                        <a:t>مكالمات روزمره</a:t>
                      </a:r>
                      <a:endParaRPr kumimoji="0" lang="en-US" altLang="ko-KR" sz="18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Gulim" pitchFamily="34" charset="-127"/>
                        <a:cs typeface="B Nazanin" panose="00000400000000000000" pitchFamily="2" charset="-78"/>
                      </a:endParaRPr>
                    </a:p>
                  </a:txBody>
                  <a:tcPr marL="68580" marR="68580" marT="34290" marB="34290" anchor="ctr" horzOverflow="overflow">
                    <a:lnL w="12700" cap="flat" cmpd="sng" algn="ctr">
                      <a:solidFill>
                        <a:srgbClr val="800000"/>
                      </a:solidFill>
                      <a:prstDash val="solid"/>
                      <a:round/>
                      <a:headEnd type="none" w="sm" len="sm"/>
                      <a:tailEnd type="none" w="sm" len="sm"/>
                    </a:lnL>
                    <a:lnR w="12700" cap="flat" cmpd="sng" algn="ctr">
                      <a:solidFill>
                        <a:srgbClr val="800000"/>
                      </a:solidFill>
                      <a:prstDash val="solid"/>
                      <a:round/>
                      <a:headEnd type="none" w="sm" len="sm"/>
                      <a:tailEnd type="none" w="sm" len="sm"/>
                    </a:lnR>
                    <a:lnT w="12700" cap="flat" cmpd="sng" algn="ctr">
                      <a:solidFill>
                        <a:srgbClr val="800000"/>
                      </a:solidFill>
                      <a:prstDash val="solid"/>
                      <a:round/>
                      <a:headEnd type="none" w="sm" len="sm"/>
                      <a:tailEnd type="none" w="sm" len="sm"/>
                    </a:lnT>
                    <a:lnB w="12700" cap="flat" cmpd="sng" algn="ctr">
                      <a:solidFill>
                        <a:srgbClr val="800000"/>
                      </a:solidFill>
                      <a:prstDash val="solid"/>
                      <a:round/>
                      <a:headEnd type="none" w="sm" len="sm"/>
                      <a:tailEnd type="none" w="sm" len="sm"/>
                    </a:lnB>
                    <a:lnTlToBr>
                      <a:noFill/>
                    </a:lnTlToBr>
                    <a:lnBlToTr>
                      <a:noFill/>
                    </a:lnBlToTr>
                    <a:solidFill>
                      <a:srgbClr val="E1E1E1"/>
                    </a:solidFill>
                  </a:tcPr>
                </a:tc>
                <a:extLst>
                  <a:ext uri="{0D108BD9-81ED-4DB2-BD59-A6C34878D82A}">
                    <a16:rowId xmlns:a16="http://schemas.microsoft.com/office/drawing/2014/main" val="10003"/>
                  </a:ext>
                </a:extLst>
              </a:tr>
              <a:tr h="623888">
                <a:tc>
                  <a:txBody>
                    <a:bodyPr/>
                    <a:lstStyle/>
                    <a:p>
                      <a:pPr marL="342900" marR="0" lvl="0" indent="-342900" algn="ctr" defTabSz="914400" rtl="1" eaLnBrk="0" fontAlgn="base" latinLnBrk="0" hangingPunct="0">
                        <a:lnSpc>
                          <a:spcPct val="100000"/>
                        </a:lnSpc>
                        <a:spcBef>
                          <a:spcPct val="0"/>
                        </a:spcBef>
                        <a:spcAft>
                          <a:spcPct val="0"/>
                        </a:spcAft>
                        <a:buClrTx/>
                        <a:buSzTx/>
                        <a:buFontTx/>
                        <a:buNone/>
                        <a:tabLst/>
                      </a:pPr>
                      <a:r>
                        <a:rPr kumimoji="0" lang="en-US" altLang="ko-KR" sz="1800" b="1" i="0" u="none" strike="noStrike" cap="none" normalizeH="0" baseline="0" smtClean="0">
                          <a:ln>
                            <a:noFill/>
                          </a:ln>
                          <a:solidFill>
                            <a:srgbClr val="FF0000"/>
                          </a:solidFill>
                          <a:effectLst>
                            <a:outerShdw blurRad="38100" dist="38100" dir="2700000" algn="tl">
                              <a:srgbClr val="000000"/>
                            </a:outerShdw>
                          </a:effectLst>
                          <a:latin typeface="IPT.Traffic" charset="0"/>
                          <a:ea typeface="Gulim" pitchFamily="34" charset="-127"/>
                          <a:cs typeface="B Nazanin" panose="00000400000000000000" pitchFamily="2" charset="-78"/>
                        </a:rPr>
                        <a:t>  </a:t>
                      </a:r>
                      <a:r>
                        <a:rPr kumimoji="0" lang="en-US" altLang="ko-KR" sz="1800" b="1" i="0" u="none" strike="noStrike" cap="none" normalizeH="0" baseline="0" smtClean="0">
                          <a:ln>
                            <a:noFill/>
                          </a:ln>
                          <a:solidFill>
                            <a:srgbClr val="FF0000"/>
                          </a:solidFill>
                          <a:effectLst>
                            <a:outerShdw blurRad="38100" dist="38100" dir="2700000" algn="tl">
                              <a:srgbClr val="000000"/>
                            </a:outerShdw>
                          </a:effectLst>
                          <a:latin typeface="Times New Roman" pitchFamily="18" charset="0"/>
                          <a:ea typeface="Gulim" pitchFamily="34" charset="-127"/>
                          <a:cs typeface="B Nazanin" panose="00000400000000000000" pitchFamily="2" charset="-78"/>
                        </a:rPr>
                        <a:t>90_80    </a:t>
                      </a:r>
                      <a:endParaRPr kumimoji="0" lang="fa-IR" altLang="ko-KR" sz="18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Gulim" pitchFamily="34" charset="-127"/>
                        <a:cs typeface="B Nazanin" panose="00000400000000000000" pitchFamily="2" charset="-78"/>
                      </a:endParaRPr>
                    </a:p>
                  </a:txBody>
                  <a:tcPr marL="68580" marR="68580" marT="34290" marB="34290" anchor="ctr" horzOverflow="overflow">
                    <a:lnL w="12700" cap="flat" cmpd="sng" algn="ctr">
                      <a:solidFill>
                        <a:srgbClr val="800000"/>
                      </a:solidFill>
                      <a:prstDash val="solid"/>
                      <a:round/>
                      <a:headEnd type="none" w="sm" len="sm"/>
                      <a:tailEnd type="none" w="sm" len="sm"/>
                    </a:lnL>
                    <a:lnR w="12700" cap="flat" cmpd="sng" algn="ctr">
                      <a:solidFill>
                        <a:srgbClr val="800000"/>
                      </a:solidFill>
                      <a:prstDash val="solid"/>
                      <a:round/>
                      <a:headEnd type="none" w="sm" len="sm"/>
                      <a:tailEnd type="none" w="sm" len="sm"/>
                    </a:lnR>
                    <a:lnT w="12700" cap="flat" cmpd="sng" algn="ctr">
                      <a:solidFill>
                        <a:srgbClr val="800000"/>
                      </a:solidFill>
                      <a:prstDash val="solid"/>
                      <a:round/>
                      <a:headEnd type="none" w="sm" len="sm"/>
                      <a:tailEnd type="none" w="sm" len="sm"/>
                    </a:lnT>
                    <a:lnB w="12700" cap="flat" cmpd="sng" algn="ctr">
                      <a:solidFill>
                        <a:srgbClr val="800000"/>
                      </a:solidFill>
                      <a:prstDash val="solid"/>
                      <a:round/>
                      <a:headEnd type="none" w="sm" len="sm"/>
                      <a:tailEnd type="none" w="sm" len="sm"/>
                    </a:lnB>
                    <a:lnTlToBr>
                      <a:noFill/>
                    </a:lnTlToBr>
                    <a:lnBlToTr>
                      <a:noFill/>
                    </a:lnBlToTr>
                    <a:noFill/>
                  </a:tcPr>
                </a:tc>
                <a:tc>
                  <a:txBody>
                    <a:bodyPr/>
                    <a:lstStyle/>
                    <a:p>
                      <a:pPr marL="342900" marR="0" lvl="0" indent="-342900" algn="ctr" defTabSz="914400" rtl="1" eaLnBrk="0" fontAlgn="base" latinLnBrk="0" hangingPunct="0">
                        <a:lnSpc>
                          <a:spcPct val="100000"/>
                        </a:lnSpc>
                        <a:spcBef>
                          <a:spcPct val="0"/>
                        </a:spcBef>
                        <a:spcAft>
                          <a:spcPct val="0"/>
                        </a:spcAft>
                        <a:buClrTx/>
                        <a:buSzTx/>
                        <a:buFontTx/>
                        <a:buNone/>
                        <a:tabLst/>
                      </a:pPr>
                      <a:r>
                        <a:rPr kumimoji="0" lang="fa-IR" sz="1800" b="1" i="0" u="none" strike="noStrike" cap="none" normalizeH="0" baseline="0" smtClean="0">
                          <a:ln>
                            <a:noFill/>
                          </a:ln>
                          <a:solidFill>
                            <a:srgbClr val="0000FF"/>
                          </a:solidFill>
                          <a:effectLst>
                            <a:outerShdw blurRad="38100" dist="38100" dir="2700000" algn="tl">
                              <a:srgbClr val="000000"/>
                            </a:outerShdw>
                          </a:effectLst>
                          <a:latin typeface="Arial" pitchFamily="34" charset="0"/>
                          <a:cs typeface="B Nazanin" panose="00000400000000000000" pitchFamily="2" charset="-78"/>
                        </a:rPr>
                        <a:t>در مرز ناشنوايي</a:t>
                      </a:r>
                      <a:endParaRPr kumimoji="0" lang="en-US" sz="18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B Nazanin" panose="00000400000000000000" pitchFamily="2" charset="-78"/>
                      </a:endParaRPr>
                    </a:p>
                  </a:txBody>
                  <a:tcPr marL="68580" marR="68580" marT="34290" marB="34290" anchor="ctr" horzOverflow="overflow">
                    <a:lnL w="12700" cap="flat" cmpd="sng" algn="ctr">
                      <a:solidFill>
                        <a:srgbClr val="800000"/>
                      </a:solidFill>
                      <a:prstDash val="solid"/>
                      <a:round/>
                      <a:headEnd type="none" w="sm" len="sm"/>
                      <a:tailEnd type="none" w="sm" len="sm"/>
                    </a:lnL>
                    <a:lnR w="12700" cap="flat" cmpd="sng" algn="ctr">
                      <a:solidFill>
                        <a:srgbClr val="800000"/>
                      </a:solidFill>
                      <a:prstDash val="solid"/>
                      <a:round/>
                      <a:headEnd type="none" w="sm" len="sm"/>
                      <a:tailEnd type="none" w="sm" len="sm"/>
                    </a:lnR>
                    <a:lnT w="12700" cap="flat" cmpd="sng" algn="ctr">
                      <a:solidFill>
                        <a:srgbClr val="800000"/>
                      </a:solidFill>
                      <a:prstDash val="solid"/>
                      <a:round/>
                      <a:headEnd type="none" w="sm" len="sm"/>
                      <a:tailEnd type="none" w="sm" len="sm"/>
                    </a:lnT>
                    <a:lnB w="12700" cap="flat" cmpd="sng" algn="ctr">
                      <a:solidFill>
                        <a:srgbClr val="800000"/>
                      </a:solidFill>
                      <a:prstDash val="solid"/>
                      <a:round/>
                      <a:headEnd type="none" w="sm" len="sm"/>
                      <a:tailEnd type="none" w="sm" len="sm"/>
                    </a:lnB>
                    <a:lnTlToBr>
                      <a:noFill/>
                    </a:lnTlToBr>
                    <a:lnBlToTr>
                      <a:noFill/>
                    </a:lnBlToTr>
                    <a:noFill/>
                  </a:tcPr>
                </a:tc>
                <a:tc>
                  <a:txBody>
                    <a:bodyPr/>
                    <a:lstStyle/>
                    <a:p>
                      <a:pPr marL="342900" marR="0" lvl="0" indent="-342900" algn="ctr" defTabSz="914400" rtl="1" eaLnBrk="0" fontAlgn="base" latinLnBrk="0" hangingPunct="0">
                        <a:lnSpc>
                          <a:spcPct val="100000"/>
                        </a:lnSpc>
                        <a:spcBef>
                          <a:spcPct val="0"/>
                        </a:spcBef>
                        <a:spcAft>
                          <a:spcPct val="0"/>
                        </a:spcAft>
                        <a:buClrTx/>
                        <a:buSzTx/>
                        <a:buFontTx/>
                        <a:buNone/>
                        <a:tabLst/>
                      </a:pPr>
                      <a:r>
                        <a:rPr kumimoji="0" lang="ar-SA" altLang="ko-KR" sz="1800" b="1" i="0" u="none" strike="noStrike" cap="none" normalizeH="0" baseline="0" smtClean="0">
                          <a:ln>
                            <a:noFill/>
                          </a:ln>
                          <a:solidFill>
                            <a:srgbClr val="008000"/>
                          </a:solidFill>
                          <a:effectLst>
                            <a:outerShdw blurRad="38100" dist="38100" dir="2700000" algn="tl">
                              <a:srgbClr val="000000"/>
                            </a:outerShdw>
                          </a:effectLst>
                          <a:latin typeface="Arial" pitchFamily="34" charset="0"/>
                          <a:cs typeface="B Nazanin" panose="00000400000000000000" pitchFamily="2" charset="-78"/>
                        </a:rPr>
                        <a:t>بروز مشكل درهنگام شنيدن</a:t>
                      </a:r>
                      <a:r>
                        <a:rPr kumimoji="0" lang="en-US" altLang="ko-KR" sz="1800" b="1" i="0" u="none" strike="noStrike" cap="none" normalizeH="0" baseline="0" smtClean="0">
                          <a:ln>
                            <a:noFill/>
                          </a:ln>
                          <a:solidFill>
                            <a:srgbClr val="008000"/>
                          </a:solidFill>
                          <a:effectLst>
                            <a:outerShdw blurRad="38100" dist="38100" dir="2700000" algn="tl">
                              <a:srgbClr val="000000"/>
                            </a:outerShdw>
                          </a:effectLst>
                          <a:latin typeface="Arial" pitchFamily="34" charset="0"/>
                          <a:cs typeface="B Nazanin" panose="00000400000000000000" pitchFamily="2" charset="-78"/>
                        </a:rPr>
                        <a:t> </a:t>
                      </a:r>
                      <a:endParaRPr kumimoji="0" lang="en-US" altLang="ko-KR" sz="18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Gulim" pitchFamily="34" charset="-127"/>
                        <a:cs typeface="B Nazanin" panose="00000400000000000000" pitchFamily="2" charset="-78"/>
                      </a:endParaRPr>
                    </a:p>
                    <a:p>
                      <a:pPr marL="342900" marR="0" lvl="0" indent="-342900" algn="ctr" defTabSz="914400" rtl="1" eaLnBrk="0" fontAlgn="base" latinLnBrk="0" hangingPunct="0">
                        <a:lnSpc>
                          <a:spcPct val="100000"/>
                        </a:lnSpc>
                        <a:spcBef>
                          <a:spcPct val="0"/>
                        </a:spcBef>
                        <a:spcAft>
                          <a:spcPct val="0"/>
                        </a:spcAft>
                        <a:buClrTx/>
                        <a:buSzTx/>
                        <a:buFontTx/>
                        <a:buNone/>
                        <a:tabLst/>
                      </a:pPr>
                      <a:r>
                        <a:rPr kumimoji="0" lang="ar-SA" altLang="ko-KR" sz="1800" b="1" i="0" u="none" strike="noStrike" cap="none" normalizeH="0" baseline="0" smtClean="0">
                          <a:ln>
                            <a:noFill/>
                          </a:ln>
                          <a:solidFill>
                            <a:srgbClr val="008000"/>
                          </a:solidFill>
                          <a:effectLst>
                            <a:outerShdw blurRad="38100" dist="38100" dir="2700000" algn="tl">
                              <a:srgbClr val="000000"/>
                            </a:outerShdw>
                          </a:effectLst>
                          <a:latin typeface="Arial" pitchFamily="34" charset="0"/>
                          <a:cs typeface="B Nazanin" panose="00000400000000000000" pitchFamily="2" charset="-78"/>
                        </a:rPr>
                        <a:t>صداهای بلند</a:t>
                      </a:r>
                      <a:endParaRPr kumimoji="0" lang="en-US" altLang="ko-KR" sz="18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Gulim" pitchFamily="34" charset="-127"/>
                        <a:cs typeface="B Nazanin" panose="00000400000000000000" pitchFamily="2" charset="-78"/>
                      </a:endParaRPr>
                    </a:p>
                  </a:txBody>
                  <a:tcPr marL="68580" marR="68580" marT="34290" marB="34290" anchor="ctr" horzOverflow="overflow">
                    <a:lnL w="12700" cap="flat" cmpd="sng" algn="ctr">
                      <a:solidFill>
                        <a:srgbClr val="800000"/>
                      </a:solidFill>
                      <a:prstDash val="solid"/>
                      <a:round/>
                      <a:headEnd type="none" w="sm" len="sm"/>
                      <a:tailEnd type="none" w="sm" len="sm"/>
                    </a:lnL>
                    <a:lnR w="12700" cap="flat" cmpd="sng" algn="ctr">
                      <a:solidFill>
                        <a:srgbClr val="800000"/>
                      </a:solidFill>
                      <a:prstDash val="solid"/>
                      <a:round/>
                      <a:headEnd type="none" w="sm" len="sm"/>
                      <a:tailEnd type="none" w="sm" len="sm"/>
                    </a:lnR>
                    <a:lnT w="12700" cap="flat" cmpd="sng" algn="ctr">
                      <a:solidFill>
                        <a:srgbClr val="800000"/>
                      </a:solidFill>
                      <a:prstDash val="solid"/>
                      <a:round/>
                      <a:headEnd type="none" w="sm" len="sm"/>
                      <a:tailEnd type="none" w="sm" len="sm"/>
                    </a:lnT>
                    <a:lnB w="12700" cap="flat" cmpd="sng" algn="ctr">
                      <a:solidFill>
                        <a:srgbClr val="8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r h="635794">
                <a:tc>
                  <a:txBody>
                    <a:bodyPr/>
                    <a:lstStyle/>
                    <a:p>
                      <a:pPr marL="342900" marR="0" lvl="0" indent="-342900" algn="ctr" defTabSz="914400" rtl="1" eaLnBrk="0" fontAlgn="base" latinLnBrk="0" hangingPunct="0">
                        <a:lnSpc>
                          <a:spcPct val="100000"/>
                        </a:lnSpc>
                        <a:spcBef>
                          <a:spcPct val="0"/>
                        </a:spcBef>
                        <a:spcAft>
                          <a:spcPct val="0"/>
                        </a:spcAft>
                        <a:buClrTx/>
                        <a:buSzTx/>
                        <a:buFontTx/>
                        <a:buNone/>
                        <a:tabLst/>
                      </a:pPr>
                      <a:r>
                        <a:rPr kumimoji="0" lang="fa-IR" altLang="ko-KR" sz="1800" b="1" i="0" u="none" strike="noStrike" cap="none" normalizeH="0" baseline="0" smtClean="0">
                          <a:ln>
                            <a:noFill/>
                          </a:ln>
                          <a:solidFill>
                            <a:schemeClr val="hlink"/>
                          </a:solidFill>
                          <a:effectLst>
                            <a:outerShdw blurRad="38100" dist="38100" dir="2700000" algn="tl">
                              <a:srgbClr val="000000"/>
                            </a:outerShdw>
                          </a:effectLst>
                          <a:latin typeface="Arial" pitchFamily="34" charset="0"/>
                          <a:cs typeface="B Nazanin" panose="00000400000000000000" pitchFamily="2" charset="-78"/>
                        </a:rPr>
                        <a:t>90 به بالا</a:t>
                      </a:r>
                    </a:p>
                  </a:txBody>
                  <a:tcPr marL="68580" marR="68580" marT="34290" marB="34290" anchor="ctr" horzOverflow="overflow">
                    <a:lnL w="12700" cap="flat" cmpd="sng" algn="ctr">
                      <a:solidFill>
                        <a:srgbClr val="800000"/>
                      </a:solidFill>
                      <a:prstDash val="solid"/>
                      <a:round/>
                      <a:headEnd type="none" w="sm" len="sm"/>
                      <a:tailEnd type="none" w="sm" len="sm"/>
                    </a:lnL>
                    <a:lnR w="12700" cap="flat" cmpd="sng" algn="ctr">
                      <a:solidFill>
                        <a:srgbClr val="800000"/>
                      </a:solidFill>
                      <a:prstDash val="solid"/>
                      <a:round/>
                      <a:headEnd type="none" w="sm" len="sm"/>
                      <a:tailEnd type="none" w="sm" len="sm"/>
                    </a:lnR>
                    <a:lnT w="12700" cap="flat" cmpd="sng" algn="ctr">
                      <a:solidFill>
                        <a:srgbClr val="800000"/>
                      </a:solidFill>
                      <a:prstDash val="solid"/>
                      <a:round/>
                      <a:headEnd type="none" w="sm" len="sm"/>
                      <a:tailEnd type="none" w="sm" len="sm"/>
                    </a:lnT>
                    <a:lnB w="12700" cap="flat" cmpd="sng" algn="ctr">
                      <a:solidFill>
                        <a:srgbClr val="800000"/>
                      </a:solidFill>
                      <a:prstDash val="solid"/>
                      <a:round/>
                      <a:headEnd type="none" w="sm" len="sm"/>
                      <a:tailEnd type="none" w="sm" len="sm"/>
                    </a:lnB>
                    <a:lnTlToBr>
                      <a:noFill/>
                    </a:lnTlToBr>
                    <a:lnBlToTr>
                      <a:noFill/>
                    </a:lnBlToTr>
                    <a:solidFill>
                      <a:srgbClr val="E1E1E1"/>
                    </a:solidFill>
                  </a:tcPr>
                </a:tc>
                <a:tc>
                  <a:txBody>
                    <a:bodyPr/>
                    <a:lstStyle/>
                    <a:p>
                      <a:pPr marL="342900" marR="0" lvl="0" indent="-342900" algn="ctr" defTabSz="914400" rtl="1" eaLnBrk="0" fontAlgn="base" latinLnBrk="0" hangingPunct="0">
                        <a:lnSpc>
                          <a:spcPct val="100000"/>
                        </a:lnSpc>
                        <a:spcBef>
                          <a:spcPct val="0"/>
                        </a:spcBef>
                        <a:spcAft>
                          <a:spcPct val="0"/>
                        </a:spcAft>
                        <a:buClrTx/>
                        <a:buSzTx/>
                        <a:buFontTx/>
                        <a:buNone/>
                        <a:tabLst/>
                      </a:pPr>
                      <a:r>
                        <a:rPr kumimoji="0" lang="fa-IR" sz="1800" b="1" i="0" u="none" strike="noStrike" cap="none" normalizeH="0" baseline="0" smtClean="0">
                          <a:ln>
                            <a:noFill/>
                          </a:ln>
                          <a:solidFill>
                            <a:srgbClr val="0000FF"/>
                          </a:solidFill>
                          <a:effectLst>
                            <a:outerShdw blurRad="38100" dist="38100" dir="2700000" algn="tl">
                              <a:srgbClr val="000000"/>
                            </a:outerShdw>
                          </a:effectLst>
                          <a:latin typeface="Arial" pitchFamily="34" charset="0"/>
                          <a:cs typeface="B Nazanin" panose="00000400000000000000" pitchFamily="2" charset="-78"/>
                        </a:rPr>
                        <a:t>ناشنوايي</a:t>
                      </a:r>
                      <a:endParaRPr kumimoji="0" lang="en-US" sz="18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B Nazanin" panose="00000400000000000000" pitchFamily="2" charset="-78"/>
                      </a:endParaRPr>
                    </a:p>
                  </a:txBody>
                  <a:tcPr marL="68580" marR="68580" marT="34290" marB="34290" anchor="ctr" horzOverflow="overflow">
                    <a:lnL w="12700" cap="flat" cmpd="sng" algn="ctr">
                      <a:solidFill>
                        <a:srgbClr val="800000"/>
                      </a:solidFill>
                      <a:prstDash val="solid"/>
                      <a:round/>
                      <a:headEnd type="none" w="sm" len="sm"/>
                      <a:tailEnd type="none" w="sm" len="sm"/>
                    </a:lnL>
                    <a:lnR w="12700" cap="flat" cmpd="sng" algn="ctr">
                      <a:solidFill>
                        <a:srgbClr val="800000"/>
                      </a:solidFill>
                      <a:prstDash val="solid"/>
                      <a:round/>
                      <a:headEnd type="none" w="sm" len="sm"/>
                      <a:tailEnd type="none" w="sm" len="sm"/>
                    </a:lnR>
                    <a:lnT w="12700" cap="flat" cmpd="sng" algn="ctr">
                      <a:solidFill>
                        <a:srgbClr val="800000"/>
                      </a:solidFill>
                      <a:prstDash val="solid"/>
                      <a:round/>
                      <a:headEnd type="none" w="sm" len="sm"/>
                      <a:tailEnd type="none" w="sm" len="sm"/>
                    </a:lnT>
                    <a:lnB w="12700" cap="flat" cmpd="sng" algn="ctr">
                      <a:solidFill>
                        <a:srgbClr val="800000"/>
                      </a:solidFill>
                      <a:prstDash val="solid"/>
                      <a:round/>
                      <a:headEnd type="none" w="sm" len="sm"/>
                      <a:tailEnd type="none" w="sm" len="sm"/>
                    </a:lnB>
                    <a:lnTlToBr>
                      <a:noFill/>
                    </a:lnTlToBr>
                    <a:lnBlToTr>
                      <a:noFill/>
                    </a:lnBlToTr>
                    <a:solidFill>
                      <a:srgbClr val="E1E1E1"/>
                    </a:solidFill>
                  </a:tcPr>
                </a:tc>
                <a:tc>
                  <a:txBody>
                    <a:bodyPr/>
                    <a:lstStyle/>
                    <a:p>
                      <a:pPr marL="342900" marR="0" lvl="0" indent="-342900" algn="ctr" defTabSz="914400" rtl="1" eaLnBrk="0" fontAlgn="base" latinLnBrk="0" hangingPunct="0">
                        <a:lnSpc>
                          <a:spcPct val="100000"/>
                        </a:lnSpc>
                        <a:spcBef>
                          <a:spcPct val="0"/>
                        </a:spcBef>
                        <a:spcAft>
                          <a:spcPct val="0"/>
                        </a:spcAft>
                        <a:buClrTx/>
                        <a:buSzTx/>
                        <a:buFontTx/>
                        <a:buNone/>
                        <a:tabLst/>
                      </a:pPr>
                      <a:r>
                        <a:rPr kumimoji="0" lang="fa-IR" altLang="ko-KR" sz="1800" b="1" i="0" u="none" strike="noStrike" cap="none" normalizeH="0" baseline="0" dirty="0" smtClean="0">
                          <a:ln>
                            <a:noFill/>
                          </a:ln>
                          <a:solidFill>
                            <a:srgbClr val="008000"/>
                          </a:solidFill>
                          <a:effectLst>
                            <a:outerShdw blurRad="38100" dist="38100" dir="2700000" algn="tl">
                              <a:srgbClr val="000000"/>
                            </a:outerShdw>
                          </a:effectLst>
                          <a:latin typeface="Arial" pitchFamily="34" charset="0"/>
                          <a:cs typeface="B Nazanin" panose="00000400000000000000" pitchFamily="2" charset="-78"/>
                        </a:rPr>
                        <a:t>بروز مشکل دائمی‌حتی</a:t>
                      </a:r>
                      <a:endParaRPr kumimoji="0" lang="en-US" altLang="ko-KR" sz="1800" b="0" i="0" u="none" strike="noStrike" cap="none" normalizeH="0" baseline="0" dirty="0" smtClean="0">
                        <a:ln>
                          <a:noFill/>
                        </a:ln>
                        <a:solidFill>
                          <a:schemeClr val="tx1"/>
                        </a:solidFill>
                        <a:effectLst>
                          <a:outerShdw blurRad="38100" dist="38100" dir="2700000" algn="tl">
                            <a:srgbClr val="000000"/>
                          </a:outerShdw>
                        </a:effectLst>
                        <a:latin typeface="Times New Roman" pitchFamily="18" charset="0"/>
                        <a:ea typeface="Gulim" pitchFamily="34" charset="-127"/>
                        <a:cs typeface="B Nazanin" panose="00000400000000000000" pitchFamily="2" charset="-78"/>
                      </a:endParaRPr>
                    </a:p>
                    <a:p>
                      <a:pPr marL="342900" marR="0" lvl="0" indent="-342900" algn="ctr" defTabSz="914400" rtl="1" eaLnBrk="0" fontAlgn="base" latinLnBrk="0" hangingPunct="0">
                        <a:lnSpc>
                          <a:spcPct val="100000"/>
                        </a:lnSpc>
                        <a:spcBef>
                          <a:spcPct val="0"/>
                        </a:spcBef>
                        <a:spcAft>
                          <a:spcPct val="0"/>
                        </a:spcAft>
                        <a:buClrTx/>
                        <a:buSzTx/>
                        <a:buFontTx/>
                        <a:buNone/>
                        <a:tabLst/>
                      </a:pPr>
                      <a:r>
                        <a:rPr kumimoji="0" lang="fa-IR" altLang="ko-KR" sz="1800" b="1" i="0" u="none" strike="noStrike" cap="none" normalizeH="0" baseline="0" dirty="0" smtClean="0">
                          <a:ln>
                            <a:noFill/>
                          </a:ln>
                          <a:solidFill>
                            <a:srgbClr val="008000"/>
                          </a:solidFill>
                          <a:effectLst>
                            <a:outerShdw blurRad="38100" dist="38100" dir="2700000" algn="tl">
                              <a:srgbClr val="000000"/>
                            </a:outerShdw>
                          </a:effectLst>
                          <a:latin typeface="Arial" pitchFamily="34" charset="0"/>
                          <a:cs typeface="B Nazanin" panose="00000400000000000000" pitchFamily="2" charset="-78"/>
                        </a:rPr>
                        <a:t> با وجود گفتار بلند</a:t>
                      </a:r>
                      <a:endParaRPr kumimoji="0" lang="en-US" altLang="ko-KR" sz="1800" b="0" i="0" u="none" strike="noStrike" cap="none" normalizeH="0" baseline="0" dirty="0" smtClean="0">
                        <a:ln>
                          <a:noFill/>
                        </a:ln>
                        <a:solidFill>
                          <a:schemeClr val="tx1"/>
                        </a:solidFill>
                        <a:effectLst>
                          <a:outerShdw blurRad="38100" dist="38100" dir="2700000" algn="tl">
                            <a:srgbClr val="000000"/>
                          </a:outerShdw>
                        </a:effectLst>
                        <a:latin typeface="Times New Roman" pitchFamily="18" charset="0"/>
                        <a:ea typeface="Gulim" pitchFamily="34" charset="-127"/>
                        <a:cs typeface="B Nazanin" panose="00000400000000000000" pitchFamily="2" charset="-78"/>
                      </a:endParaRPr>
                    </a:p>
                  </a:txBody>
                  <a:tcPr marL="68580" marR="68580" marT="34290" marB="34290" anchor="ctr" horzOverflow="overflow">
                    <a:lnL w="12700" cap="flat" cmpd="sng" algn="ctr">
                      <a:solidFill>
                        <a:srgbClr val="800000"/>
                      </a:solidFill>
                      <a:prstDash val="solid"/>
                      <a:round/>
                      <a:headEnd type="none" w="sm" len="sm"/>
                      <a:tailEnd type="none" w="sm" len="sm"/>
                    </a:lnL>
                    <a:lnR w="12700" cap="flat" cmpd="sng" algn="ctr">
                      <a:solidFill>
                        <a:srgbClr val="800000"/>
                      </a:solidFill>
                      <a:prstDash val="solid"/>
                      <a:round/>
                      <a:headEnd type="none" w="sm" len="sm"/>
                      <a:tailEnd type="none" w="sm" len="sm"/>
                    </a:lnR>
                    <a:lnT w="12700" cap="flat" cmpd="sng" algn="ctr">
                      <a:solidFill>
                        <a:srgbClr val="800000"/>
                      </a:solidFill>
                      <a:prstDash val="solid"/>
                      <a:round/>
                      <a:headEnd type="none" w="sm" len="sm"/>
                      <a:tailEnd type="none" w="sm" len="sm"/>
                    </a:lnT>
                    <a:lnB w="12700" cap="flat" cmpd="sng" algn="ctr">
                      <a:solidFill>
                        <a:srgbClr val="800000"/>
                      </a:solidFill>
                      <a:prstDash val="solid"/>
                      <a:round/>
                      <a:headEnd type="none" w="sm" len="sm"/>
                      <a:tailEnd type="none" w="sm" len="sm"/>
                    </a:lnB>
                    <a:lnTlToBr>
                      <a:noFill/>
                    </a:lnTlToBr>
                    <a:lnBlToTr>
                      <a:noFill/>
                    </a:lnBlToTr>
                    <a:solidFill>
                      <a:srgbClr val="E1E1E1"/>
                    </a:solidFill>
                  </a:tcPr>
                </a:tc>
                <a:extLst>
                  <a:ext uri="{0D108BD9-81ED-4DB2-BD59-A6C34878D82A}">
                    <a16:rowId xmlns:a16="http://schemas.microsoft.com/office/drawing/2014/main" val="10005"/>
                  </a:ext>
                </a:extLst>
              </a:tr>
            </a:tbl>
          </a:graphicData>
        </a:graphic>
      </p:graphicFrame>
      <p:sp>
        <p:nvSpPr>
          <p:cNvPr id="91168" name="Text Box 32"/>
          <p:cNvSpPr txBox="1">
            <a:spLocks noChangeArrowheads="1"/>
          </p:cNvSpPr>
          <p:nvPr/>
        </p:nvSpPr>
        <p:spPr bwMode="auto">
          <a:xfrm>
            <a:off x="899592" y="332656"/>
            <a:ext cx="7488832" cy="461665"/>
          </a:xfrm>
          <a:prstGeom prst="rect">
            <a:avLst/>
          </a:prstGeom>
          <a:noFill/>
          <a:ln w="12700">
            <a:noFill/>
            <a:miter lim="800000"/>
            <a:headEnd type="none" w="sm" len="sm"/>
            <a:tailEnd type="none" w="sm" len="sm"/>
          </a:ln>
          <a:effectLst/>
        </p:spPr>
        <p:txBody>
          <a:bodyPr wrap="square">
            <a:spAutoFit/>
          </a:bodyPr>
          <a:lstStyle/>
          <a:p>
            <a:pPr algn="ctr" eaLnBrk="0" fontAlgn="base" hangingPunct="0">
              <a:spcBef>
                <a:spcPct val="50000"/>
              </a:spcBef>
              <a:spcAft>
                <a:spcPct val="0"/>
              </a:spcAft>
              <a:defRPr/>
            </a:pPr>
            <a:r>
              <a:rPr lang="fa-IR" sz="3600" baseline="-25000" dirty="0">
                <a:effectLst>
                  <a:outerShdw blurRad="38100" dist="38100" dir="2700000" algn="tl">
                    <a:srgbClr val="000000"/>
                  </a:outerShdw>
                </a:effectLst>
                <a:cs typeface="Tahoma" pitchFamily="34" charset="0"/>
              </a:rPr>
              <a:t>واحد اندازه گیری صوت و تقسیم بندی معلولان شنوایی</a:t>
            </a:r>
            <a:endParaRPr lang="en-US" sz="3600" baseline="-25000" dirty="0">
              <a:effectLst>
                <a:outerShdw blurRad="38100" dist="38100" dir="2700000" algn="tl">
                  <a:srgbClr val="000000"/>
                </a:outerShdw>
              </a:effectLst>
              <a:cs typeface="Tahoma" pitchFamily="34" charset="0"/>
            </a:endParaRPr>
          </a:p>
        </p:txBody>
      </p:sp>
    </p:spTree>
    <p:extLst>
      <p:ext uri="{BB962C8B-B14F-4D97-AF65-F5344CB8AC3E}">
        <p14:creationId xmlns:p14="http://schemas.microsoft.com/office/powerpoint/2010/main" val="40242106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91138"/>
                                        </p:tgtEl>
                                        <p:attrNameLst>
                                          <p:attrName>style.visibility</p:attrName>
                                        </p:attrNameLst>
                                      </p:cBhvr>
                                      <p:to>
                                        <p:strVal val="visible"/>
                                      </p:to>
                                    </p:set>
                                    <p:animEffect transition="in" filter="box(in)">
                                      <p:cBhvr>
                                        <p:cTn id="7" dur="500"/>
                                        <p:tgtEl>
                                          <p:spTgt spid="91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dirty="0" smtClean="0"/>
              <a:t>منابع:</a:t>
            </a:r>
            <a:endParaRPr lang="en-US" dirty="0"/>
          </a:p>
        </p:txBody>
      </p:sp>
      <p:sp>
        <p:nvSpPr>
          <p:cNvPr id="3" name="Content Placeholder 2"/>
          <p:cNvSpPr>
            <a:spLocks noGrp="1"/>
          </p:cNvSpPr>
          <p:nvPr>
            <p:ph sz="quarter" idx="1"/>
          </p:nvPr>
        </p:nvSpPr>
        <p:spPr/>
        <p:txBody>
          <a:bodyPr/>
          <a:lstStyle/>
          <a:p>
            <a:r>
              <a:rPr lang="fa-IR" dirty="0" smtClean="0"/>
              <a:t>مجید جلالی فراهانی، فریبا محمدی، لیلا یوزباشی.</a:t>
            </a:r>
            <a:r>
              <a:rPr lang="fa-IR" b="1" dirty="0" smtClean="0"/>
              <a:t> تربیت بدنی و ورزش معلولان</a:t>
            </a:r>
            <a:r>
              <a:rPr lang="fa-IR" dirty="0" smtClean="0"/>
              <a:t>، انتشارات پژوهشگاه تربیت بدنی و علوم ورزشی، 1387</a:t>
            </a:r>
            <a:endParaRPr lang="en-US" dirty="0" smtClean="0"/>
          </a:p>
          <a:p>
            <a:pPr>
              <a:buNone/>
            </a:pPr>
            <a:endParaRPr lang="en-US" dirty="0"/>
          </a:p>
        </p:txBody>
      </p:sp>
      <p:pic>
        <p:nvPicPr>
          <p:cNvPr id="1026" name="Picture 2" descr="C:\Users\Dell\Desktop\scan0004-250x250.jpg"/>
          <p:cNvPicPr>
            <a:picLocks noChangeAspect="1" noChangeArrowheads="1"/>
          </p:cNvPicPr>
          <p:nvPr/>
        </p:nvPicPr>
        <p:blipFill>
          <a:blip r:embed="rId2" cstate="print"/>
          <a:srcRect/>
          <a:stretch>
            <a:fillRect/>
          </a:stretch>
        </p:blipFill>
        <p:spPr bwMode="auto">
          <a:xfrm>
            <a:off x="827584" y="2636912"/>
            <a:ext cx="3384376" cy="4005064"/>
          </a:xfrm>
          <a:prstGeom prst="rect">
            <a:avLst/>
          </a:prstGeom>
          <a:noFill/>
        </p:spPr>
      </p:pic>
      <p:pic>
        <p:nvPicPr>
          <p:cNvPr id="1027" name="Picture 3"/>
          <p:cNvPicPr>
            <a:picLocks noChangeAspect="1" noChangeArrowheads="1"/>
          </p:cNvPicPr>
          <p:nvPr/>
        </p:nvPicPr>
        <p:blipFill>
          <a:blip r:embed="rId3" cstate="print"/>
          <a:srcRect/>
          <a:stretch>
            <a:fillRect/>
          </a:stretch>
        </p:blipFill>
        <p:spPr bwMode="auto">
          <a:xfrm>
            <a:off x="5108797" y="2672916"/>
            <a:ext cx="3135611" cy="393305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r>
              <a:rPr lang="en-US" smtClean="0"/>
              <a:t>Degrees of Hearing Loss</a:t>
            </a:r>
          </a:p>
        </p:txBody>
      </p:sp>
      <p:pic>
        <p:nvPicPr>
          <p:cNvPr id="24579" name="Picture 2"/>
          <p:cNvPicPr>
            <a:picLocks noChangeAspect="1"/>
          </p:cNvPicPr>
          <p:nvPr/>
        </p:nvPicPr>
        <p:blipFill>
          <a:blip r:embed="rId2"/>
          <a:srcRect/>
          <a:stretch>
            <a:fillRect/>
          </a:stretch>
        </p:blipFill>
        <p:spPr bwMode="auto">
          <a:xfrm>
            <a:off x="1371600" y="1466850"/>
            <a:ext cx="5570538" cy="5391150"/>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3"/>
          <p:cNvSpPr>
            <a:spLocks noGrp="1" noChangeArrowheads="1"/>
          </p:cNvSpPr>
          <p:nvPr>
            <p:ph type="body" idx="1"/>
          </p:nvPr>
        </p:nvSpPr>
        <p:spPr>
          <a:xfrm>
            <a:off x="395536" y="1772816"/>
            <a:ext cx="8294158" cy="4608512"/>
          </a:xfrm>
        </p:spPr>
        <p:txBody>
          <a:bodyPr>
            <a:normAutofit/>
          </a:bodyPr>
          <a:lstStyle/>
          <a:p>
            <a:pPr eaLnBrk="1" hangingPunct="1">
              <a:lnSpc>
                <a:spcPct val="80000"/>
              </a:lnSpc>
              <a:buFont typeface="Wingdings" panose="05000000000000000000" pitchFamily="2" charset="2"/>
              <a:buNone/>
              <a:defRPr/>
            </a:pPr>
            <a:r>
              <a:rPr lang="fa-IR" sz="2700" dirty="0" err="1">
                <a:solidFill>
                  <a:srgbClr val="B0E135"/>
                </a:solidFill>
                <a:cs typeface="B Titr" panose="00000700000000000000" pitchFamily="2" charset="-78"/>
              </a:rPr>
              <a:t>بيماريهاي</a:t>
            </a:r>
            <a:r>
              <a:rPr lang="fa-IR" sz="2700" dirty="0">
                <a:solidFill>
                  <a:srgbClr val="B0E135"/>
                </a:solidFill>
                <a:cs typeface="B Titr" panose="00000700000000000000" pitchFamily="2" charset="-78"/>
              </a:rPr>
              <a:t> مادر</a:t>
            </a:r>
          </a:p>
          <a:p>
            <a:pPr eaLnBrk="1" hangingPunct="1">
              <a:lnSpc>
                <a:spcPct val="80000"/>
              </a:lnSpc>
              <a:buFont typeface="Wingdings" panose="05000000000000000000" pitchFamily="2" charset="2"/>
              <a:buBlip>
                <a:blip r:embed="rId2"/>
              </a:buBlip>
              <a:defRPr/>
            </a:pPr>
            <a:r>
              <a:rPr lang="fa-IR" dirty="0" err="1" smtClean="0">
                <a:solidFill>
                  <a:schemeClr val="tx2"/>
                </a:solidFill>
                <a:cs typeface="B Lotus" pitchFamily="2" charset="-78"/>
              </a:rPr>
              <a:t>روبلا</a:t>
            </a:r>
            <a:r>
              <a:rPr lang="fa-IR" dirty="0" smtClean="0">
                <a:solidFill>
                  <a:schemeClr val="tx2"/>
                </a:solidFill>
                <a:cs typeface="B Lotus" pitchFamily="2" charset="-78"/>
              </a:rPr>
              <a:t>(</a:t>
            </a:r>
            <a:r>
              <a:rPr lang="fa-IR" dirty="0" err="1" smtClean="0">
                <a:solidFill>
                  <a:schemeClr val="tx2"/>
                </a:solidFill>
                <a:cs typeface="B Lotus" pitchFamily="2" charset="-78"/>
              </a:rPr>
              <a:t>بيماري</a:t>
            </a:r>
            <a:r>
              <a:rPr lang="fa-IR" dirty="0" smtClean="0">
                <a:solidFill>
                  <a:schemeClr val="tx2"/>
                </a:solidFill>
                <a:cs typeface="B Lotus" pitchFamily="2" charset="-78"/>
              </a:rPr>
              <a:t> </a:t>
            </a:r>
            <a:r>
              <a:rPr lang="fa-IR" dirty="0" err="1" smtClean="0">
                <a:solidFill>
                  <a:schemeClr val="tx2"/>
                </a:solidFill>
                <a:cs typeface="B Lotus" pitchFamily="2" charset="-78"/>
              </a:rPr>
              <a:t>سرخك</a:t>
            </a:r>
            <a:r>
              <a:rPr lang="fa-IR" dirty="0" smtClean="0">
                <a:solidFill>
                  <a:schemeClr val="tx2"/>
                </a:solidFill>
                <a:cs typeface="B Lotus" pitchFamily="2" charset="-78"/>
              </a:rPr>
              <a:t>)</a:t>
            </a:r>
          </a:p>
          <a:p>
            <a:pPr eaLnBrk="1" hangingPunct="1">
              <a:lnSpc>
                <a:spcPct val="80000"/>
              </a:lnSpc>
              <a:buFont typeface="Wingdings" panose="05000000000000000000" pitchFamily="2" charset="2"/>
              <a:buBlip>
                <a:blip r:embed="rId2"/>
              </a:buBlip>
              <a:defRPr/>
            </a:pPr>
            <a:r>
              <a:rPr lang="fa-IR" dirty="0" err="1" smtClean="0">
                <a:solidFill>
                  <a:schemeClr val="tx2"/>
                </a:solidFill>
                <a:cs typeface="B Lotus" pitchFamily="2" charset="-78"/>
              </a:rPr>
              <a:t>بيماريهاي</a:t>
            </a:r>
            <a:r>
              <a:rPr lang="fa-IR" dirty="0" smtClean="0">
                <a:solidFill>
                  <a:schemeClr val="tx2"/>
                </a:solidFill>
                <a:cs typeface="B Lotus" pitchFamily="2" charset="-78"/>
              </a:rPr>
              <a:t> </a:t>
            </a:r>
            <a:r>
              <a:rPr lang="fa-IR" dirty="0" err="1" smtClean="0">
                <a:solidFill>
                  <a:schemeClr val="tx2"/>
                </a:solidFill>
                <a:cs typeface="B Lotus" pitchFamily="2" charset="-78"/>
              </a:rPr>
              <a:t>آميزشي</a:t>
            </a:r>
            <a:r>
              <a:rPr lang="fa-IR" dirty="0" smtClean="0">
                <a:solidFill>
                  <a:schemeClr val="tx2"/>
                </a:solidFill>
                <a:cs typeface="B Lotus" pitchFamily="2" charset="-78"/>
              </a:rPr>
              <a:t> </a:t>
            </a:r>
          </a:p>
          <a:p>
            <a:pPr eaLnBrk="1" hangingPunct="1">
              <a:lnSpc>
                <a:spcPct val="80000"/>
              </a:lnSpc>
              <a:buFont typeface="Wingdings" panose="05000000000000000000" pitchFamily="2" charset="2"/>
              <a:buNone/>
              <a:defRPr/>
            </a:pPr>
            <a:r>
              <a:rPr lang="fa-IR" sz="2700" dirty="0">
                <a:solidFill>
                  <a:srgbClr val="B0E135"/>
                </a:solidFill>
                <a:cs typeface="B Titr" panose="00000700000000000000" pitchFamily="2" charset="-78"/>
              </a:rPr>
              <a:t>عوامل </a:t>
            </a:r>
            <a:r>
              <a:rPr lang="fa-IR" sz="2700" dirty="0" err="1">
                <a:solidFill>
                  <a:srgbClr val="B0E135"/>
                </a:solidFill>
                <a:cs typeface="B Titr" panose="00000700000000000000" pitchFamily="2" charset="-78"/>
              </a:rPr>
              <a:t>ارثي</a:t>
            </a:r>
            <a:endParaRPr lang="fa-IR" sz="2700" dirty="0">
              <a:solidFill>
                <a:srgbClr val="B0E135"/>
              </a:solidFill>
              <a:cs typeface="B Titr" panose="00000700000000000000" pitchFamily="2" charset="-78"/>
            </a:endParaRPr>
          </a:p>
          <a:p>
            <a:pPr eaLnBrk="1" hangingPunct="1">
              <a:lnSpc>
                <a:spcPct val="80000"/>
              </a:lnSpc>
              <a:buFont typeface="Wingdings" panose="05000000000000000000" pitchFamily="2" charset="2"/>
              <a:buNone/>
              <a:defRPr/>
            </a:pPr>
            <a:r>
              <a:rPr lang="fa-IR" sz="2700" dirty="0" err="1">
                <a:solidFill>
                  <a:srgbClr val="B0E135"/>
                </a:solidFill>
                <a:cs typeface="B Titr" panose="00000700000000000000" pitchFamily="2" charset="-78"/>
              </a:rPr>
              <a:t>بيماريهاي</a:t>
            </a:r>
            <a:r>
              <a:rPr lang="fa-IR" sz="2700" dirty="0">
                <a:solidFill>
                  <a:srgbClr val="B0E135"/>
                </a:solidFill>
                <a:cs typeface="B Titr" panose="00000700000000000000" pitchFamily="2" charset="-78"/>
              </a:rPr>
              <a:t> </a:t>
            </a:r>
            <a:r>
              <a:rPr lang="fa-IR" sz="2700" dirty="0" err="1">
                <a:solidFill>
                  <a:srgbClr val="B0E135"/>
                </a:solidFill>
                <a:cs typeface="B Titr" panose="00000700000000000000" pitchFamily="2" charset="-78"/>
              </a:rPr>
              <a:t>كودك</a:t>
            </a:r>
            <a:endParaRPr lang="fa-IR" sz="2700" dirty="0">
              <a:solidFill>
                <a:srgbClr val="B0E135"/>
              </a:solidFill>
              <a:cs typeface="B Titr" panose="00000700000000000000" pitchFamily="2" charset="-78"/>
            </a:endParaRPr>
          </a:p>
          <a:p>
            <a:pPr eaLnBrk="1" hangingPunct="1">
              <a:lnSpc>
                <a:spcPct val="80000"/>
              </a:lnSpc>
              <a:buFont typeface="Wingdings" panose="05000000000000000000" pitchFamily="2" charset="2"/>
              <a:buBlip>
                <a:blip r:embed="rId2"/>
              </a:buBlip>
              <a:defRPr/>
            </a:pPr>
            <a:r>
              <a:rPr lang="fa-IR" dirty="0" smtClean="0">
                <a:solidFill>
                  <a:schemeClr val="tx2"/>
                </a:solidFill>
                <a:cs typeface="B Lotus" pitchFamily="2" charset="-78"/>
              </a:rPr>
              <a:t>عفونت شیپور استاش </a:t>
            </a:r>
          </a:p>
          <a:p>
            <a:pPr eaLnBrk="1" hangingPunct="1">
              <a:lnSpc>
                <a:spcPct val="80000"/>
              </a:lnSpc>
              <a:buFont typeface="Wingdings" panose="05000000000000000000" pitchFamily="2" charset="2"/>
              <a:buBlip>
                <a:blip r:embed="rId2"/>
              </a:buBlip>
              <a:defRPr/>
            </a:pPr>
            <a:r>
              <a:rPr lang="fa-IR" dirty="0" err="1" smtClean="0">
                <a:solidFill>
                  <a:schemeClr val="tx2"/>
                </a:solidFill>
                <a:cs typeface="B Lotus" pitchFamily="2" charset="-78"/>
              </a:rPr>
              <a:t>آلرژي</a:t>
            </a:r>
            <a:r>
              <a:rPr lang="fa-IR" dirty="0" smtClean="0">
                <a:solidFill>
                  <a:schemeClr val="tx2"/>
                </a:solidFill>
                <a:cs typeface="B Lotus" pitchFamily="2" charset="-78"/>
              </a:rPr>
              <a:t> </a:t>
            </a:r>
            <a:r>
              <a:rPr lang="fa-IR" dirty="0" err="1" smtClean="0">
                <a:solidFill>
                  <a:schemeClr val="tx2"/>
                </a:solidFill>
                <a:cs typeface="B Lotus" pitchFamily="2" charset="-78"/>
              </a:rPr>
              <a:t>هايي</a:t>
            </a:r>
            <a:r>
              <a:rPr lang="fa-IR" dirty="0" smtClean="0">
                <a:solidFill>
                  <a:schemeClr val="tx2"/>
                </a:solidFill>
                <a:cs typeface="B Lotus" pitchFamily="2" charset="-78"/>
              </a:rPr>
              <a:t> كه باعث تورم </a:t>
            </a:r>
            <a:r>
              <a:rPr lang="fa-IR" dirty="0" err="1" smtClean="0">
                <a:solidFill>
                  <a:schemeClr val="tx2"/>
                </a:solidFill>
                <a:cs typeface="B Lotus" pitchFamily="2" charset="-78"/>
              </a:rPr>
              <a:t>شيپور</a:t>
            </a:r>
            <a:r>
              <a:rPr lang="fa-IR" dirty="0" smtClean="0">
                <a:solidFill>
                  <a:schemeClr val="tx2"/>
                </a:solidFill>
                <a:cs typeface="B Lotus" pitchFamily="2" charset="-78"/>
              </a:rPr>
              <a:t> استاش </a:t>
            </a:r>
            <a:r>
              <a:rPr lang="fa-IR" dirty="0" err="1" smtClean="0">
                <a:solidFill>
                  <a:schemeClr val="tx2"/>
                </a:solidFill>
                <a:cs typeface="B Lotus" pitchFamily="2" charset="-78"/>
              </a:rPr>
              <a:t>مي</a:t>
            </a:r>
            <a:r>
              <a:rPr lang="fa-IR" dirty="0" smtClean="0">
                <a:solidFill>
                  <a:schemeClr val="tx2"/>
                </a:solidFill>
                <a:cs typeface="B Lotus" pitchFamily="2" charset="-78"/>
              </a:rPr>
              <a:t> شود</a:t>
            </a:r>
          </a:p>
          <a:p>
            <a:pPr eaLnBrk="1" hangingPunct="1">
              <a:lnSpc>
                <a:spcPct val="80000"/>
              </a:lnSpc>
              <a:buFont typeface="Wingdings" panose="05000000000000000000" pitchFamily="2" charset="2"/>
              <a:buBlip>
                <a:blip r:embed="rId2"/>
              </a:buBlip>
              <a:defRPr/>
            </a:pPr>
            <a:r>
              <a:rPr lang="fa-IR" dirty="0" err="1" smtClean="0">
                <a:solidFill>
                  <a:schemeClr val="tx2"/>
                </a:solidFill>
                <a:cs typeface="B Lotus" pitchFamily="2" charset="-78"/>
              </a:rPr>
              <a:t>آلودگي</a:t>
            </a:r>
            <a:r>
              <a:rPr lang="fa-IR" dirty="0" smtClean="0">
                <a:solidFill>
                  <a:schemeClr val="tx2"/>
                </a:solidFill>
                <a:cs typeface="B Lotus" pitchFamily="2" charset="-78"/>
              </a:rPr>
              <a:t> </a:t>
            </a:r>
            <a:r>
              <a:rPr lang="fa-IR" dirty="0" err="1" smtClean="0">
                <a:solidFill>
                  <a:schemeClr val="tx2"/>
                </a:solidFill>
                <a:cs typeface="B Lotus" pitchFamily="2" charset="-78"/>
              </a:rPr>
              <a:t>هاي</a:t>
            </a:r>
            <a:r>
              <a:rPr lang="fa-IR" dirty="0" smtClean="0">
                <a:solidFill>
                  <a:schemeClr val="tx2"/>
                </a:solidFill>
                <a:cs typeface="B Lotus" pitchFamily="2" charset="-78"/>
              </a:rPr>
              <a:t> </a:t>
            </a:r>
            <a:r>
              <a:rPr lang="fa-IR" dirty="0" err="1" smtClean="0">
                <a:solidFill>
                  <a:schemeClr val="tx2"/>
                </a:solidFill>
                <a:cs typeface="B Lotus" pitchFamily="2" charset="-78"/>
              </a:rPr>
              <a:t>ويروسي</a:t>
            </a:r>
            <a:r>
              <a:rPr lang="fa-IR" dirty="0" smtClean="0">
                <a:solidFill>
                  <a:schemeClr val="tx2"/>
                </a:solidFill>
                <a:cs typeface="B Lotus" pitchFamily="2" charset="-78"/>
              </a:rPr>
              <a:t>(</a:t>
            </a:r>
            <a:r>
              <a:rPr lang="fa-IR" dirty="0" err="1" smtClean="0">
                <a:solidFill>
                  <a:schemeClr val="tx2"/>
                </a:solidFill>
                <a:cs typeface="B Lotus" pitchFamily="2" charset="-78"/>
              </a:rPr>
              <a:t>اوريون</a:t>
            </a:r>
            <a:r>
              <a:rPr lang="fa-IR" dirty="0" smtClean="0">
                <a:solidFill>
                  <a:schemeClr val="tx2"/>
                </a:solidFill>
                <a:cs typeface="B Lotus" pitchFamily="2" charset="-78"/>
              </a:rPr>
              <a:t> / </a:t>
            </a:r>
            <a:r>
              <a:rPr lang="fa-IR" dirty="0" err="1" smtClean="0">
                <a:solidFill>
                  <a:schemeClr val="tx2"/>
                </a:solidFill>
                <a:cs typeface="B Lotus" pitchFamily="2" charset="-78"/>
              </a:rPr>
              <a:t>سرخك</a:t>
            </a:r>
            <a:r>
              <a:rPr lang="fa-IR" dirty="0" smtClean="0">
                <a:solidFill>
                  <a:schemeClr val="tx2"/>
                </a:solidFill>
                <a:cs typeface="B Lotus" pitchFamily="2" charset="-78"/>
              </a:rPr>
              <a:t>)</a:t>
            </a:r>
          </a:p>
          <a:p>
            <a:pPr eaLnBrk="1" hangingPunct="1">
              <a:lnSpc>
                <a:spcPct val="80000"/>
              </a:lnSpc>
              <a:buFont typeface="Wingdings" panose="05000000000000000000" pitchFamily="2" charset="2"/>
              <a:buBlip>
                <a:blip r:embed="rId2"/>
              </a:buBlip>
              <a:defRPr/>
            </a:pPr>
            <a:r>
              <a:rPr lang="fa-IR" dirty="0" err="1" smtClean="0">
                <a:solidFill>
                  <a:schemeClr val="tx2"/>
                </a:solidFill>
                <a:cs typeface="B Lotus" pitchFamily="2" charset="-78"/>
              </a:rPr>
              <a:t>آلودگي</a:t>
            </a:r>
            <a:r>
              <a:rPr lang="fa-IR" dirty="0" smtClean="0">
                <a:solidFill>
                  <a:schemeClr val="tx2"/>
                </a:solidFill>
                <a:cs typeface="B Lotus" pitchFamily="2" charset="-78"/>
              </a:rPr>
              <a:t> </a:t>
            </a:r>
            <a:r>
              <a:rPr lang="fa-IR" dirty="0" err="1" smtClean="0">
                <a:solidFill>
                  <a:schemeClr val="tx2"/>
                </a:solidFill>
                <a:cs typeface="B Lotus" pitchFamily="2" charset="-78"/>
              </a:rPr>
              <a:t>هاي</a:t>
            </a:r>
            <a:r>
              <a:rPr lang="fa-IR" dirty="0" smtClean="0">
                <a:solidFill>
                  <a:schemeClr val="tx2"/>
                </a:solidFill>
                <a:cs typeface="B Lotus" pitchFamily="2" charset="-78"/>
              </a:rPr>
              <a:t> </a:t>
            </a:r>
            <a:r>
              <a:rPr lang="fa-IR" dirty="0" err="1" smtClean="0">
                <a:solidFill>
                  <a:schemeClr val="tx2"/>
                </a:solidFill>
                <a:cs typeface="B Lotus" pitchFamily="2" charset="-78"/>
              </a:rPr>
              <a:t>باكتريايي</a:t>
            </a:r>
            <a:r>
              <a:rPr lang="fa-IR" dirty="0" smtClean="0">
                <a:solidFill>
                  <a:schemeClr val="tx2"/>
                </a:solidFill>
                <a:cs typeface="B Lotus" pitchFamily="2" charset="-78"/>
              </a:rPr>
              <a:t>(</a:t>
            </a:r>
            <a:r>
              <a:rPr lang="fa-IR" dirty="0" err="1" smtClean="0">
                <a:solidFill>
                  <a:schemeClr val="tx2"/>
                </a:solidFill>
                <a:cs typeface="B Lotus" pitchFamily="2" charset="-78"/>
              </a:rPr>
              <a:t>مننژيت</a:t>
            </a:r>
            <a:r>
              <a:rPr lang="fa-IR" dirty="0" smtClean="0">
                <a:solidFill>
                  <a:schemeClr val="tx2"/>
                </a:solidFill>
                <a:cs typeface="B Lotus" pitchFamily="2" charset="-78"/>
              </a:rPr>
              <a:t>/ ورم پرده </a:t>
            </a:r>
            <a:r>
              <a:rPr lang="fa-IR" dirty="0" err="1" smtClean="0">
                <a:solidFill>
                  <a:schemeClr val="tx2"/>
                </a:solidFill>
                <a:cs typeface="B Lotus" pitchFamily="2" charset="-78"/>
              </a:rPr>
              <a:t>هاي</a:t>
            </a:r>
            <a:r>
              <a:rPr lang="fa-IR" dirty="0" smtClean="0">
                <a:solidFill>
                  <a:schemeClr val="tx2"/>
                </a:solidFill>
                <a:cs typeface="B Lotus" pitchFamily="2" charset="-78"/>
              </a:rPr>
              <a:t> مغز)</a:t>
            </a:r>
          </a:p>
          <a:p>
            <a:pPr eaLnBrk="1" hangingPunct="1">
              <a:lnSpc>
                <a:spcPct val="80000"/>
              </a:lnSpc>
              <a:buFont typeface="Wingdings" panose="05000000000000000000" pitchFamily="2" charset="2"/>
              <a:buChar char="Ø"/>
              <a:defRPr/>
            </a:pPr>
            <a:r>
              <a:rPr lang="fa-IR" dirty="0" smtClean="0">
                <a:solidFill>
                  <a:schemeClr val="tx2"/>
                </a:solidFill>
                <a:cs typeface="B Lotus" pitchFamily="2" charset="-78"/>
              </a:rPr>
              <a:t>وجود غده </a:t>
            </a:r>
            <a:r>
              <a:rPr lang="fa-IR" dirty="0" err="1" smtClean="0">
                <a:solidFill>
                  <a:schemeClr val="tx2"/>
                </a:solidFill>
                <a:cs typeface="B Lotus" pitchFamily="2" charset="-78"/>
              </a:rPr>
              <a:t>هايی</a:t>
            </a:r>
            <a:r>
              <a:rPr lang="fa-IR" dirty="0" smtClean="0">
                <a:solidFill>
                  <a:schemeClr val="tx2"/>
                </a:solidFill>
                <a:cs typeface="B Lotus" pitchFamily="2" charset="-78"/>
              </a:rPr>
              <a:t> </a:t>
            </a:r>
            <a:r>
              <a:rPr lang="fa-IR" dirty="0" err="1" smtClean="0">
                <a:solidFill>
                  <a:schemeClr val="tx2"/>
                </a:solidFill>
                <a:cs typeface="B Lotus" pitchFamily="2" charset="-78"/>
              </a:rPr>
              <a:t>دركانال</a:t>
            </a:r>
            <a:r>
              <a:rPr lang="fa-IR" dirty="0" smtClean="0">
                <a:solidFill>
                  <a:schemeClr val="tx2"/>
                </a:solidFill>
                <a:cs typeface="B Lotus" pitchFamily="2" charset="-78"/>
              </a:rPr>
              <a:t> </a:t>
            </a:r>
            <a:r>
              <a:rPr lang="fa-IR" dirty="0" err="1" smtClean="0">
                <a:solidFill>
                  <a:schemeClr val="tx2"/>
                </a:solidFill>
                <a:cs typeface="B Lotus" pitchFamily="2" charset="-78"/>
              </a:rPr>
              <a:t>هاي</a:t>
            </a:r>
            <a:r>
              <a:rPr lang="fa-IR" dirty="0" smtClean="0">
                <a:solidFill>
                  <a:schemeClr val="tx2"/>
                </a:solidFill>
                <a:cs typeface="B Lotus" pitchFamily="2" charset="-78"/>
              </a:rPr>
              <a:t> </a:t>
            </a:r>
            <a:r>
              <a:rPr lang="fa-IR" dirty="0" err="1" smtClean="0">
                <a:solidFill>
                  <a:schemeClr val="tx2"/>
                </a:solidFill>
                <a:cs typeface="B Lotus" pitchFamily="2" charset="-78"/>
              </a:rPr>
              <a:t>خارجي</a:t>
            </a:r>
            <a:r>
              <a:rPr lang="fa-IR" dirty="0" smtClean="0">
                <a:solidFill>
                  <a:schemeClr val="tx2"/>
                </a:solidFill>
                <a:cs typeface="B Lotus" pitchFamily="2" charset="-78"/>
              </a:rPr>
              <a:t> گوش </a:t>
            </a:r>
            <a:endParaRPr lang="en-US" dirty="0" smtClean="0">
              <a:solidFill>
                <a:schemeClr val="tx2"/>
              </a:solidFill>
              <a:cs typeface="B Lotus" pitchFamily="2" charset="-78"/>
            </a:endParaRPr>
          </a:p>
        </p:txBody>
      </p:sp>
      <p:sp>
        <p:nvSpPr>
          <p:cNvPr id="5" name="Title 1"/>
          <p:cNvSpPr txBox="1">
            <a:spLocks/>
          </p:cNvSpPr>
          <p:nvPr/>
        </p:nvSpPr>
        <p:spPr>
          <a:xfrm>
            <a:off x="765048" y="381000"/>
            <a:ext cx="8153400" cy="990600"/>
          </a:xfrm>
          <a:prstGeom prst="rect">
            <a:avLst/>
          </a:prstGeom>
        </p:spPr>
        <p:txBody>
          <a:bodyPr vert="horz" anchor="ctr">
            <a:normAutofit/>
          </a:bodyPr>
          <a:lstStyle>
            <a:lvl1pPr algn="ctr" rtl="1" eaLnBrk="1" latinLnBrk="0" hangingPunct="1">
              <a:spcBef>
                <a:spcPct val="0"/>
              </a:spcBef>
              <a:buNone/>
              <a:defRPr kumimoji="0" sz="4400" kern="1200">
                <a:solidFill>
                  <a:schemeClr val="tx2"/>
                </a:solidFill>
                <a:latin typeface="+mj-lt"/>
                <a:ea typeface="+mj-ea"/>
                <a:cs typeface="B Lotus" pitchFamily="2" charset="-78"/>
              </a:defRPr>
            </a:lvl1pPr>
          </a:lstStyle>
          <a:p>
            <a:r>
              <a:rPr lang="fa-IR" b="1" smtClean="0"/>
              <a:t>علل بروز ناشنوايي و كم شنوايي:</a:t>
            </a:r>
            <a:endParaRPr lang="en-US" dirty="0"/>
          </a:p>
        </p:txBody>
      </p:sp>
    </p:spTree>
    <p:extLst>
      <p:ext uri="{BB962C8B-B14F-4D97-AF65-F5344CB8AC3E}">
        <p14:creationId xmlns:p14="http://schemas.microsoft.com/office/powerpoint/2010/main" val="16653071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92163">
                                            <p:txEl>
                                              <p:pRg st="0" end="0"/>
                                            </p:txEl>
                                          </p:spTgt>
                                        </p:tgtEl>
                                        <p:attrNameLst>
                                          <p:attrName>style.visibility</p:attrName>
                                        </p:attrNameLst>
                                      </p:cBhvr>
                                      <p:to>
                                        <p:strVal val="visible"/>
                                      </p:to>
                                    </p:set>
                                    <p:anim calcmode="lin" valueType="num">
                                      <p:cBhvr>
                                        <p:cTn id="7" dur="500" fill="hold"/>
                                        <p:tgtEl>
                                          <p:spTgt spid="9216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216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216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92163">
                                            <p:txEl>
                                              <p:pRg st="1" end="1"/>
                                            </p:txEl>
                                          </p:spTgt>
                                        </p:tgtEl>
                                        <p:attrNameLst>
                                          <p:attrName>style.visibility</p:attrName>
                                        </p:attrNameLst>
                                      </p:cBhvr>
                                      <p:to>
                                        <p:strVal val="visible"/>
                                      </p:to>
                                    </p:set>
                                    <p:anim calcmode="lin" valueType="num">
                                      <p:cBhvr>
                                        <p:cTn id="14" dur="500" fill="hold"/>
                                        <p:tgtEl>
                                          <p:spTgt spid="9216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9216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92163">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92163">
                                            <p:txEl>
                                              <p:pRg st="2" end="2"/>
                                            </p:txEl>
                                          </p:spTgt>
                                        </p:tgtEl>
                                        <p:attrNameLst>
                                          <p:attrName>style.visibility</p:attrName>
                                        </p:attrNameLst>
                                      </p:cBhvr>
                                      <p:to>
                                        <p:strVal val="visible"/>
                                      </p:to>
                                    </p:set>
                                    <p:anim calcmode="lin" valueType="num">
                                      <p:cBhvr>
                                        <p:cTn id="21" dur="500" fill="hold"/>
                                        <p:tgtEl>
                                          <p:spTgt spid="9216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9216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92163">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92163">
                                            <p:txEl>
                                              <p:pRg st="3" end="3"/>
                                            </p:txEl>
                                          </p:spTgt>
                                        </p:tgtEl>
                                        <p:attrNameLst>
                                          <p:attrName>style.visibility</p:attrName>
                                        </p:attrNameLst>
                                      </p:cBhvr>
                                      <p:to>
                                        <p:strVal val="visible"/>
                                      </p:to>
                                    </p:set>
                                    <p:anim calcmode="lin" valueType="num">
                                      <p:cBhvr>
                                        <p:cTn id="28" dur="500" fill="hold"/>
                                        <p:tgtEl>
                                          <p:spTgt spid="9216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9216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92163">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92163">
                                            <p:txEl>
                                              <p:pRg st="4" end="4"/>
                                            </p:txEl>
                                          </p:spTgt>
                                        </p:tgtEl>
                                        <p:attrNameLst>
                                          <p:attrName>style.visibility</p:attrName>
                                        </p:attrNameLst>
                                      </p:cBhvr>
                                      <p:to>
                                        <p:strVal val="visible"/>
                                      </p:to>
                                    </p:set>
                                    <p:anim calcmode="lin" valueType="num">
                                      <p:cBhvr>
                                        <p:cTn id="35" dur="500" fill="hold"/>
                                        <p:tgtEl>
                                          <p:spTgt spid="9216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9216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92163">
                                            <p:txEl>
                                              <p:pRg st="4" end="4"/>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0" fill="hold" grpId="0" nodeType="clickEffect">
                                  <p:stCondLst>
                                    <p:cond delay="0"/>
                                  </p:stCondLst>
                                  <p:childTnLst>
                                    <p:set>
                                      <p:cBhvr>
                                        <p:cTn id="41" dur="1" fill="hold">
                                          <p:stCondLst>
                                            <p:cond delay="0"/>
                                          </p:stCondLst>
                                        </p:cTn>
                                        <p:tgtEl>
                                          <p:spTgt spid="92163">
                                            <p:txEl>
                                              <p:pRg st="5" end="5"/>
                                            </p:txEl>
                                          </p:spTgt>
                                        </p:tgtEl>
                                        <p:attrNameLst>
                                          <p:attrName>style.visibility</p:attrName>
                                        </p:attrNameLst>
                                      </p:cBhvr>
                                      <p:to>
                                        <p:strVal val="visible"/>
                                      </p:to>
                                    </p:set>
                                    <p:anim calcmode="lin" valueType="num">
                                      <p:cBhvr>
                                        <p:cTn id="42" dur="500" fill="hold"/>
                                        <p:tgtEl>
                                          <p:spTgt spid="92163">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92163">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92163">
                                            <p:txEl>
                                              <p:pRg st="5" end="5"/>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3" presetClass="entr" presetSubtype="0" fill="hold" grpId="0" nodeType="clickEffect">
                                  <p:stCondLst>
                                    <p:cond delay="0"/>
                                  </p:stCondLst>
                                  <p:childTnLst>
                                    <p:set>
                                      <p:cBhvr>
                                        <p:cTn id="48" dur="1" fill="hold">
                                          <p:stCondLst>
                                            <p:cond delay="0"/>
                                          </p:stCondLst>
                                        </p:cTn>
                                        <p:tgtEl>
                                          <p:spTgt spid="92163">
                                            <p:txEl>
                                              <p:pRg st="6" end="6"/>
                                            </p:txEl>
                                          </p:spTgt>
                                        </p:tgtEl>
                                        <p:attrNameLst>
                                          <p:attrName>style.visibility</p:attrName>
                                        </p:attrNameLst>
                                      </p:cBhvr>
                                      <p:to>
                                        <p:strVal val="visible"/>
                                      </p:to>
                                    </p:set>
                                    <p:anim calcmode="lin" valueType="num">
                                      <p:cBhvr>
                                        <p:cTn id="49" dur="500" fill="hold"/>
                                        <p:tgtEl>
                                          <p:spTgt spid="92163">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92163">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92163">
                                            <p:txEl>
                                              <p:pRg st="6" end="6"/>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3" presetClass="entr" presetSubtype="0" fill="hold" grpId="0" nodeType="clickEffect">
                                  <p:stCondLst>
                                    <p:cond delay="0"/>
                                  </p:stCondLst>
                                  <p:childTnLst>
                                    <p:set>
                                      <p:cBhvr>
                                        <p:cTn id="55" dur="1" fill="hold">
                                          <p:stCondLst>
                                            <p:cond delay="0"/>
                                          </p:stCondLst>
                                        </p:cTn>
                                        <p:tgtEl>
                                          <p:spTgt spid="92163">
                                            <p:txEl>
                                              <p:pRg st="7" end="7"/>
                                            </p:txEl>
                                          </p:spTgt>
                                        </p:tgtEl>
                                        <p:attrNameLst>
                                          <p:attrName>style.visibility</p:attrName>
                                        </p:attrNameLst>
                                      </p:cBhvr>
                                      <p:to>
                                        <p:strVal val="visible"/>
                                      </p:to>
                                    </p:set>
                                    <p:anim calcmode="lin" valueType="num">
                                      <p:cBhvr>
                                        <p:cTn id="56" dur="500" fill="hold"/>
                                        <p:tgtEl>
                                          <p:spTgt spid="92163">
                                            <p:txEl>
                                              <p:pRg st="7" end="7"/>
                                            </p:txEl>
                                          </p:spTgt>
                                        </p:tgtEl>
                                        <p:attrNameLst>
                                          <p:attrName>ppt_w</p:attrName>
                                        </p:attrNameLst>
                                      </p:cBhvr>
                                      <p:tavLst>
                                        <p:tav tm="0">
                                          <p:val>
                                            <p:fltVal val="0"/>
                                          </p:val>
                                        </p:tav>
                                        <p:tav tm="100000">
                                          <p:val>
                                            <p:strVal val="#ppt_w"/>
                                          </p:val>
                                        </p:tav>
                                      </p:tavLst>
                                    </p:anim>
                                    <p:anim calcmode="lin" valueType="num">
                                      <p:cBhvr>
                                        <p:cTn id="57" dur="500" fill="hold"/>
                                        <p:tgtEl>
                                          <p:spTgt spid="92163">
                                            <p:txEl>
                                              <p:pRg st="7" end="7"/>
                                            </p:txEl>
                                          </p:spTgt>
                                        </p:tgtEl>
                                        <p:attrNameLst>
                                          <p:attrName>ppt_h</p:attrName>
                                        </p:attrNameLst>
                                      </p:cBhvr>
                                      <p:tavLst>
                                        <p:tav tm="0">
                                          <p:val>
                                            <p:fltVal val="0"/>
                                          </p:val>
                                        </p:tav>
                                        <p:tav tm="100000">
                                          <p:val>
                                            <p:strVal val="#ppt_h"/>
                                          </p:val>
                                        </p:tav>
                                      </p:tavLst>
                                    </p:anim>
                                    <p:animEffect transition="in" filter="fade">
                                      <p:cBhvr>
                                        <p:cTn id="58" dur="500"/>
                                        <p:tgtEl>
                                          <p:spTgt spid="92163">
                                            <p:txEl>
                                              <p:pRg st="7" end="7"/>
                                            </p:txEl>
                                          </p:spTgt>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3" presetClass="entr" presetSubtype="0" fill="hold" grpId="0" nodeType="clickEffect">
                                  <p:stCondLst>
                                    <p:cond delay="0"/>
                                  </p:stCondLst>
                                  <p:childTnLst>
                                    <p:set>
                                      <p:cBhvr>
                                        <p:cTn id="62" dur="1" fill="hold">
                                          <p:stCondLst>
                                            <p:cond delay="0"/>
                                          </p:stCondLst>
                                        </p:cTn>
                                        <p:tgtEl>
                                          <p:spTgt spid="92163">
                                            <p:txEl>
                                              <p:pRg st="8" end="8"/>
                                            </p:txEl>
                                          </p:spTgt>
                                        </p:tgtEl>
                                        <p:attrNameLst>
                                          <p:attrName>style.visibility</p:attrName>
                                        </p:attrNameLst>
                                      </p:cBhvr>
                                      <p:to>
                                        <p:strVal val="visible"/>
                                      </p:to>
                                    </p:set>
                                    <p:anim calcmode="lin" valueType="num">
                                      <p:cBhvr>
                                        <p:cTn id="63" dur="500" fill="hold"/>
                                        <p:tgtEl>
                                          <p:spTgt spid="92163">
                                            <p:txEl>
                                              <p:pRg st="8" end="8"/>
                                            </p:txEl>
                                          </p:spTgt>
                                        </p:tgtEl>
                                        <p:attrNameLst>
                                          <p:attrName>ppt_w</p:attrName>
                                        </p:attrNameLst>
                                      </p:cBhvr>
                                      <p:tavLst>
                                        <p:tav tm="0">
                                          <p:val>
                                            <p:fltVal val="0"/>
                                          </p:val>
                                        </p:tav>
                                        <p:tav tm="100000">
                                          <p:val>
                                            <p:strVal val="#ppt_w"/>
                                          </p:val>
                                        </p:tav>
                                      </p:tavLst>
                                    </p:anim>
                                    <p:anim calcmode="lin" valueType="num">
                                      <p:cBhvr>
                                        <p:cTn id="64" dur="500" fill="hold"/>
                                        <p:tgtEl>
                                          <p:spTgt spid="92163">
                                            <p:txEl>
                                              <p:pRg st="8" end="8"/>
                                            </p:txEl>
                                          </p:spTgt>
                                        </p:tgtEl>
                                        <p:attrNameLst>
                                          <p:attrName>ppt_h</p:attrName>
                                        </p:attrNameLst>
                                      </p:cBhvr>
                                      <p:tavLst>
                                        <p:tav tm="0">
                                          <p:val>
                                            <p:fltVal val="0"/>
                                          </p:val>
                                        </p:tav>
                                        <p:tav tm="100000">
                                          <p:val>
                                            <p:strVal val="#ppt_h"/>
                                          </p:val>
                                        </p:tav>
                                      </p:tavLst>
                                    </p:anim>
                                    <p:animEffect transition="in" filter="fade">
                                      <p:cBhvr>
                                        <p:cTn id="65" dur="500"/>
                                        <p:tgtEl>
                                          <p:spTgt spid="92163">
                                            <p:txEl>
                                              <p:pRg st="8" end="8"/>
                                            </p:txEl>
                                          </p:spTgt>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3" presetClass="entr" presetSubtype="0" fill="hold" grpId="0" nodeType="clickEffect">
                                  <p:stCondLst>
                                    <p:cond delay="0"/>
                                  </p:stCondLst>
                                  <p:childTnLst>
                                    <p:set>
                                      <p:cBhvr>
                                        <p:cTn id="69" dur="1" fill="hold">
                                          <p:stCondLst>
                                            <p:cond delay="0"/>
                                          </p:stCondLst>
                                        </p:cTn>
                                        <p:tgtEl>
                                          <p:spTgt spid="92163">
                                            <p:txEl>
                                              <p:pRg st="9" end="9"/>
                                            </p:txEl>
                                          </p:spTgt>
                                        </p:tgtEl>
                                        <p:attrNameLst>
                                          <p:attrName>style.visibility</p:attrName>
                                        </p:attrNameLst>
                                      </p:cBhvr>
                                      <p:to>
                                        <p:strVal val="visible"/>
                                      </p:to>
                                    </p:set>
                                    <p:anim calcmode="lin" valueType="num">
                                      <p:cBhvr>
                                        <p:cTn id="70" dur="500" fill="hold"/>
                                        <p:tgtEl>
                                          <p:spTgt spid="92163">
                                            <p:txEl>
                                              <p:pRg st="9" end="9"/>
                                            </p:txEl>
                                          </p:spTgt>
                                        </p:tgtEl>
                                        <p:attrNameLst>
                                          <p:attrName>ppt_w</p:attrName>
                                        </p:attrNameLst>
                                      </p:cBhvr>
                                      <p:tavLst>
                                        <p:tav tm="0">
                                          <p:val>
                                            <p:fltVal val="0"/>
                                          </p:val>
                                        </p:tav>
                                        <p:tav tm="100000">
                                          <p:val>
                                            <p:strVal val="#ppt_w"/>
                                          </p:val>
                                        </p:tav>
                                      </p:tavLst>
                                    </p:anim>
                                    <p:anim calcmode="lin" valueType="num">
                                      <p:cBhvr>
                                        <p:cTn id="71" dur="500" fill="hold"/>
                                        <p:tgtEl>
                                          <p:spTgt spid="92163">
                                            <p:txEl>
                                              <p:pRg st="9" end="9"/>
                                            </p:txEl>
                                          </p:spTgt>
                                        </p:tgtEl>
                                        <p:attrNameLst>
                                          <p:attrName>ppt_h</p:attrName>
                                        </p:attrNameLst>
                                      </p:cBhvr>
                                      <p:tavLst>
                                        <p:tav tm="0">
                                          <p:val>
                                            <p:fltVal val="0"/>
                                          </p:val>
                                        </p:tav>
                                        <p:tav tm="100000">
                                          <p:val>
                                            <p:strVal val="#ppt_h"/>
                                          </p:val>
                                        </p:tav>
                                      </p:tavLst>
                                    </p:anim>
                                    <p:animEffect transition="in" filter="fade">
                                      <p:cBhvr>
                                        <p:cTn id="72" dur="500"/>
                                        <p:tgtEl>
                                          <p:spTgt spid="9216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t>انواع ناشنوايي</a:t>
            </a:r>
            <a:endParaRPr lang="en-US" dirty="0"/>
          </a:p>
        </p:txBody>
      </p:sp>
      <p:sp>
        <p:nvSpPr>
          <p:cNvPr id="3" name="Content Placeholder 2"/>
          <p:cNvSpPr>
            <a:spLocks noGrp="1"/>
          </p:cNvSpPr>
          <p:nvPr>
            <p:ph sz="quarter" idx="1"/>
          </p:nvPr>
        </p:nvSpPr>
        <p:spPr>
          <a:xfrm>
            <a:off x="610525" y="1556792"/>
            <a:ext cx="8153400" cy="4495800"/>
          </a:xfrm>
        </p:spPr>
        <p:txBody>
          <a:bodyPr/>
          <a:lstStyle/>
          <a:p>
            <a:r>
              <a:rPr lang="fa-IR" sz="2400" b="1" dirty="0" smtClean="0">
                <a:cs typeface="B Titr" panose="00000700000000000000" pitchFamily="2" charset="-78"/>
              </a:rPr>
              <a:t>انواع ناشنوايي از لحاظ زمان وقوع:</a:t>
            </a:r>
          </a:p>
          <a:p>
            <a:pPr lvl="1"/>
            <a:r>
              <a:rPr lang="fa-IR" b="1" dirty="0" smtClean="0"/>
              <a:t>صدمه ديدگي مادرزادي:</a:t>
            </a:r>
            <a:r>
              <a:rPr lang="fa-IR" dirty="0" smtClean="0"/>
              <a:t> ناشنوا متولد مي‌شوند.</a:t>
            </a:r>
          </a:p>
          <a:p>
            <a:pPr lvl="1"/>
            <a:r>
              <a:rPr lang="fa-IR" b="1" dirty="0" smtClean="0"/>
              <a:t>صدمه ديدگي اكتسابي:</a:t>
            </a:r>
            <a:r>
              <a:rPr lang="fa-IR" dirty="0" smtClean="0"/>
              <a:t> پس از تولد در اثراتفاقي شنوايي خود را ازدست مي‌دهند. </a:t>
            </a:r>
          </a:p>
          <a:p>
            <a:pPr lvl="1">
              <a:buNone/>
            </a:pPr>
            <a:r>
              <a:rPr lang="fa-IR" sz="2400" b="1" dirty="0" smtClean="0">
                <a:cs typeface="B Titr" panose="00000700000000000000" pitchFamily="2" charset="-78"/>
              </a:rPr>
              <a:t>انواع ناشنوايي از لحاظ نوع اختلال:</a:t>
            </a:r>
          </a:p>
          <a:p>
            <a:pPr lvl="1">
              <a:buNone/>
            </a:pPr>
            <a:r>
              <a:rPr lang="fa-IR" b="1" dirty="0" smtClean="0"/>
              <a:t>	اختلال درهدايت شنوايي</a:t>
            </a:r>
          </a:p>
          <a:p>
            <a:pPr lvl="1">
              <a:buNone/>
            </a:pPr>
            <a:r>
              <a:rPr lang="fa-IR" b="1" dirty="0" smtClean="0"/>
              <a:t>	اختلال در اعصاب حسي شنوايي</a:t>
            </a:r>
          </a:p>
          <a:p>
            <a:pPr lvl="1">
              <a:buNone/>
            </a:pPr>
            <a:r>
              <a:rPr lang="fa-IR" b="1" dirty="0" smtClean="0"/>
              <a:t>	اختلالات شنوايي مركزي</a:t>
            </a:r>
            <a:endParaRPr lang="fa-IR" dirty="0" smtClean="0"/>
          </a:p>
        </p:txBody>
      </p:sp>
      <p:sp>
        <p:nvSpPr>
          <p:cNvPr id="4" name="Rectangle 3"/>
          <p:cNvSpPr/>
          <p:nvPr/>
        </p:nvSpPr>
        <p:spPr>
          <a:xfrm>
            <a:off x="610525" y="5499846"/>
            <a:ext cx="8153399" cy="923330"/>
          </a:xfrm>
          <a:prstGeom prst="rect">
            <a:avLst/>
          </a:prstGeom>
          <a:solidFill>
            <a:schemeClr val="accent1">
              <a:lumMod val="40000"/>
              <a:lumOff val="60000"/>
            </a:schemeClr>
          </a:solidFill>
        </p:spPr>
        <p:txBody>
          <a:bodyPr wrap="square">
            <a:spAutoFit/>
          </a:bodyPr>
          <a:lstStyle/>
          <a:p>
            <a:pPr marL="342900" indent="-342900" algn="just" rtl="1" fontAlgn="base">
              <a:spcBef>
                <a:spcPct val="20000"/>
              </a:spcBef>
              <a:spcAft>
                <a:spcPct val="0"/>
              </a:spcAft>
              <a:buClr>
                <a:srgbClr val="FFCC99"/>
              </a:buClr>
              <a:buSzPct val="80000"/>
              <a:defRPr/>
            </a:pPr>
            <a:r>
              <a:rPr lang="fa-IR" b="1" dirty="0">
                <a:cs typeface="B Lotus" pitchFamily="2" charset="-78"/>
              </a:rPr>
              <a:t>مطابق گفته مین، اگر ناشنوایی قبل یا در زمان تولد </a:t>
            </a:r>
            <a:r>
              <a:rPr lang="fa-IR" b="1" dirty="0" err="1">
                <a:cs typeface="B Lotus" pitchFamily="2" charset="-78"/>
              </a:rPr>
              <a:t>بوجود</a:t>
            </a:r>
            <a:r>
              <a:rPr lang="fa-IR" b="1" dirty="0">
                <a:cs typeface="B Lotus" pitchFamily="2" charset="-78"/>
              </a:rPr>
              <a:t> آید هیچ شانسی برای شنیدن زبان به طور طبیعی و یادگیری تصادفی وجود ندارد. کودکی که در ابتدا دچار نقص شنوایی می شود پیشرفتی کند تر از کودکی دارد که بعدا</a:t>
            </a:r>
            <a:r>
              <a:rPr lang="en-US" b="1" dirty="0">
                <a:cs typeface="B Lotus" pitchFamily="2" charset="-78"/>
              </a:rPr>
              <a:t>”</a:t>
            </a:r>
            <a:r>
              <a:rPr lang="fa-IR" b="1" dirty="0">
                <a:cs typeface="B Lotus" pitchFamily="2" charset="-78"/>
              </a:rPr>
              <a:t> دچار ناشنوایی میشود.   </a:t>
            </a:r>
            <a:endParaRPr lang="en-US" b="1" dirty="0">
              <a:cs typeface="B Lotus" pitchFamily="2" charset="-78"/>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304800" y="0"/>
            <a:ext cx="8534400" cy="1427163"/>
          </a:xfrm>
        </p:spPr>
        <p:txBody>
          <a:bodyPr/>
          <a:lstStyle/>
          <a:p>
            <a:r>
              <a:rPr lang="en-US"/>
              <a:t>Types of Hearing Loss</a:t>
            </a:r>
          </a:p>
        </p:txBody>
      </p:sp>
      <p:sp>
        <p:nvSpPr>
          <p:cNvPr id="114691" name="Rectangle 3"/>
          <p:cNvSpPr>
            <a:spLocks noGrp="1" noChangeArrowheads="1"/>
          </p:cNvSpPr>
          <p:nvPr>
            <p:ph type="body" idx="1"/>
          </p:nvPr>
        </p:nvSpPr>
        <p:spPr>
          <a:xfrm>
            <a:off x="571500" y="1479573"/>
            <a:ext cx="8051800" cy="5235575"/>
          </a:xfrm>
        </p:spPr>
        <p:txBody>
          <a:bodyPr>
            <a:normAutofit lnSpcReduction="10000"/>
          </a:bodyPr>
          <a:lstStyle/>
          <a:p>
            <a:pPr rtl="0">
              <a:lnSpc>
                <a:spcPct val="90000"/>
              </a:lnSpc>
            </a:pPr>
            <a:r>
              <a:rPr lang="en-US" sz="2400" dirty="0"/>
              <a:t>Conductive</a:t>
            </a:r>
            <a:endParaRPr lang="en-US" dirty="0"/>
          </a:p>
          <a:p>
            <a:pPr lvl="1" rtl="0">
              <a:lnSpc>
                <a:spcPct val="90000"/>
              </a:lnSpc>
            </a:pPr>
            <a:r>
              <a:rPr lang="en-US" sz="2000" dirty="0"/>
              <a:t>Middle ear</a:t>
            </a:r>
          </a:p>
          <a:p>
            <a:pPr lvl="1" rtl="0">
              <a:lnSpc>
                <a:spcPct val="90000"/>
              </a:lnSpc>
            </a:pPr>
            <a:r>
              <a:rPr lang="en-US" sz="2000" dirty="0"/>
              <a:t>Some hearing</a:t>
            </a:r>
          </a:p>
          <a:p>
            <a:pPr lvl="1" rtl="0">
              <a:lnSpc>
                <a:spcPct val="90000"/>
              </a:lnSpc>
            </a:pPr>
            <a:r>
              <a:rPr lang="en-US" sz="2000" dirty="0"/>
              <a:t>Might use speech</a:t>
            </a:r>
          </a:p>
          <a:p>
            <a:pPr lvl="1" rtl="0">
              <a:lnSpc>
                <a:spcPct val="90000"/>
              </a:lnSpc>
            </a:pPr>
            <a:r>
              <a:rPr lang="en-US" sz="2000" dirty="0"/>
              <a:t>Might benefit from hearing aids</a:t>
            </a:r>
          </a:p>
          <a:p>
            <a:pPr rtl="0">
              <a:lnSpc>
                <a:spcPct val="90000"/>
              </a:lnSpc>
            </a:pPr>
            <a:r>
              <a:rPr lang="en-US" sz="2400" dirty="0" err="1"/>
              <a:t>Sensorineural</a:t>
            </a:r>
            <a:endParaRPr lang="en-US" sz="2400" dirty="0"/>
          </a:p>
          <a:p>
            <a:pPr lvl="1" rtl="0">
              <a:lnSpc>
                <a:spcPct val="90000"/>
              </a:lnSpc>
            </a:pPr>
            <a:r>
              <a:rPr lang="en-US" sz="2000" dirty="0"/>
              <a:t>Inner ear</a:t>
            </a:r>
          </a:p>
          <a:p>
            <a:pPr lvl="1" rtl="0">
              <a:lnSpc>
                <a:spcPct val="90000"/>
              </a:lnSpc>
            </a:pPr>
            <a:r>
              <a:rPr lang="en-US" sz="2000" dirty="0"/>
              <a:t>Limited hearing</a:t>
            </a:r>
          </a:p>
          <a:p>
            <a:pPr lvl="1" rtl="0">
              <a:lnSpc>
                <a:spcPct val="90000"/>
              </a:lnSpc>
            </a:pPr>
            <a:r>
              <a:rPr lang="en-US" sz="2000" dirty="0"/>
              <a:t>Might likely use sign language</a:t>
            </a:r>
          </a:p>
          <a:p>
            <a:pPr lvl="1" rtl="0">
              <a:lnSpc>
                <a:spcPct val="90000"/>
              </a:lnSpc>
            </a:pPr>
            <a:r>
              <a:rPr lang="en-US" sz="2000" dirty="0"/>
              <a:t>Might qualify for a cochlear implant</a:t>
            </a:r>
          </a:p>
          <a:p>
            <a:pPr lvl="1" rtl="0">
              <a:lnSpc>
                <a:spcPct val="90000"/>
              </a:lnSpc>
            </a:pPr>
            <a:r>
              <a:rPr lang="en-US" sz="2000" dirty="0"/>
              <a:t>Might have balance problems</a:t>
            </a:r>
          </a:p>
          <a:p>
            <a:pPr rtl="0">
              <a:lnSpc>
                <a:spcPct val="90000"/>
              </a:lnSpc>
            </a:pPr>
            <a:r>
              <a:rPr lang="en-US" sz="2400" dirty="0"/>
              <a:t>Mixed</a:t>
            </a:r>
            <a:endParaRPr lang="en-US" dirty="0"/>
          </a:p>
          <a:p>
            <a:pPr rtl="0">
              <a:lnSpc>
                <a:spcPct val="90000"/>
              </a:lnSpc>
            </a:pPr>
            <a:r>
              <a:rPr lang="en-US" sz="2400" dirty="0"/>
              <a:t>Congenital (2/3)</a:t>
            </a:r>
          </a:p>
          <a:p>
            <a:pPr rtl="0">
              <a:lnSpc>
                <a:spcPct val="90000"/>
              </a:lnSpc>
            </a:pPr>
            <a:r>
              <a:rPr lang="en-US" sz="2400" dirty="0"/>
              <a:t>Acquired (1/3)</a:t>
            </a:r>
          </a:p>
        </p:txBody>
      </p:sp>
      <p:pic>
        <p:nvPicPr>
          <p:cNvPr id="4" name="Picture 5"/>
          <p:cNvPicPr>
            <a:picLocks noChangeAspect="1"/>
          </p:cNvPicPr>
          <p:nvPr/>
        </p:nvPicPr>
        <p:blipFill>
          <a:blip r:embed="rId2"/>
          <a:srcRect/>
          <a:stretch>
            <a:fillRect/>
          </a:stretch>
        </p:blipFill>
        <p:spPr bwMode="auto">
          <a:xfrm>
            <a:off x="5182502" y="3000372"/>
            <a:ext cx="3563052" cy="364967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t>سيستم هاي ارتباطي معلولين شنوايي</a:t>
            </a:r>
            <a:endParaRPr lang="en-US" dirty="0"/>
          </a:p>
        </p:txBody>
      </p:sp>
      <p:sp>
        <p:nvSpPr>
          <p:cNvPr id="3" name="Content Placeholder 2"/>
          <p:cNvSpPr>
            <a:spLocks noGrp="1"/>
          </p:cNvSpPr>
          <p:nvPr>
            <p:ph sz="quarter" idx="1"/>
          </p:nvPr>
        </p:nvSpPr>
        <p:spPr/>
        <p:txBody>
          <a:bodyPr>
            <a:normAutofit/>
          </a:bodyPr>
          <a:lstStyle/>
          <a:p>
            <a:r>
              <a:rPr lang="fa-IR" dirty="0" smtClean="0"/>
              <a:t>دو روش رايج براي آموزش افراد ناشنوا، </a:t>
            </a:r>
            <a:r>
              <a:rPr lang="fa-IR" dirty="0" smtClean="0">
                <a:solidFill>
                  <a:srgbClr val="FF0000"/>
                </a:solidFill>
              </a:rPr>
              <a:t>روش شفاهي </a:t>
            </a:r>
            <a:r>
              <a:rPr lang="fa-IR" dirty="0" smtClean="0"/>
              <a:t>و </a:t>
            </a:r>
            <a:r>
              <a:rPr lang="fa-IR" dirty="0" smtClean="0">
                <a:solidFill>
                  <a:srgbClr val="FF0000"/>
                </a:solidFill>
              </a:rPr>
              <a:t>روش ارتباطي كلي</a:t>
            </a:r>
          </a:p>
          <a:p>
            <a:pPr lvl="0"/>
            <a:r>
              <a:rPr lang="fa-IR" sz="2800" b="1" dirty="0" smtClean="0">
                <a:cs typeface="B Titr" panose="00000700000000000000" pitchFamily="2" charset="-78"/>
              </a:rPr>
              <a:t>روش </a:t>
            </a:r>
            <a:r>
              <a:rPr lang="fa-IR" sz="2800" b="1" dirty="0" err="1" smtClean="0">
                <a:cs typeface="B Titr" panose="00000700000000000000" pitchFamily="2" charset="-78"/>
              </a:rPr>
              <a:t>شفاهي</a:t>
            </a:r>
            <a:r>
              <a:rPr lang="fa-IR" sz="2800" b="1" dirty="0" smtClean="0">
                <a:cs typeface="B Titr" panose="00000700000000000000" pitchFamily="2" charset="-78"/>
              </a:rPr>
              <a:t> </a:t>
            </a:r>
            <a:r>
              <a:rPr lang="fa-IR" dirty="0" smtClean="0"/>
              <a:t>كه</a:t>
            </a:r>
            <a:r>
              <a:rPr lang="en-US" dirty="0" smtClean="0"/>
              <a:t> </a:t>
            </a:r>
            <a:r>
              <a:rPr lang="fa-IR" dirty="0" smtClean="0"/>
              <a:t>(روش </a:t>
            </a:r>
            <a:r>
              <a:rPr lang="fa-IR" dirty="0" smtClean="0">
                <a:solidFill>
                  <a:srgbClr val="00B050"/>
                </a:solidFill>
              </a:rPr>
              <a:t>شفاهي- گوشي </a:t>
            </a:r>
            <a:r>
              <a:rPr lang="fa-IR" dirty="0" smtClean="0"/>
              <a:t>ناميده مي‌شود.) بچه ها آن مقدار شنوايي را كه دارند توسعه داده و ازطريق خواندن حرفها</a:t>
            </a:r>
            <a:r>
              <a:rPr lang="en-US" dirty="0" smtClean="0"/>
              <a:t> </a:t>
            </a:r>
            <a:r>
              <a:rPr lang="fa-IR" dirty="0" smtClean="0"/>
              <a:t>(لب خواني) صحبت مي‌كنند. </a:t>
            </a:r>
            <a:endParaRPr lang="en-US" dirty="0" smtClean="0"/>
          </a:p>
          <a:p>
            <a:pPr lvl="0"/>
            <a:r>
              <a:rPr lang="fa-IR" dirty="0" smtClean="0"/>
              <a:t>آن ها خودشان را از طريق صحبت نشان مي‌دهند. استفاده از</a:t>
            </a:r>
            <a:r>
              <a:rPr lang="en-US" dirty="0" smtClean="0"/>
              <a:t> </a:t>
            </a:r>
            <a:r>
              <a:rPr lang="fa-IR" dirty="0" err="1" smtClean="0"/>
              <a:t>علايم</a:t>
            </a:r>
            <a:r>
              <a:rPr lang="fa-IR" dirty="0" smtClean="0"/>
              <a:t> و هجي انگشتي دراين روش ممنوع است. </a:t>
            </a:r>
            <a:endParaRPr lang="en-US" i="1" dirty="0" smtClean="0"/>
          </a:p>
          <a:p>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روش ارتباط كلي (روش مختلط)</a:t>
            </a:r>
            <a:endParaRPr lang="en-US" dirty="0"/>
          </a:p>
        </p:txBody>
      </p:sp>
      <p:sp>
        <p:nvSpPr>
          <p:cNvPr id="3" name="Content Placeholder 2"/>
          <p:cNvSpPr>
            <a:spLocks noGrp="1"/>
          </p:cNvSpPr>
          <p:nvPr>
            <p:ph sz="quarter" idx="1"/>
          </p:nvPr>
        </p:nvSpPr>
        <p:spPr/>
        <p:txBody>
          <a:bodyPr/>
          <a:lstStyle/>
          <a:p>
            <a:pPr lvl="0">
              <a:lnSpc>
                <a:spcPct val="150000"/>
              </a:lnSpc>
            </a:pPr>
            <a:r>
              <a:rPr lang="fa-IR" dirty="0" smtClean="0"/>
              <a:t>روش </a:t>
            </a:r>
            <a:r>
              <a:rPr lang="fa-IR" sz="2800" dirty="0" smtClean="0">
                <a:cs typeface="B Titr" panose="00000700000000000000" pitchFamily="2" charset="-78"/>
              </a:rPr>
              <a:t>ارتباط كلي </a:t>
            </a:r>
            <a:r>
              <a:rPr lang="fa-IR" dirty="0" smtClean="0"/>
              <a:t>همراه با استفاده از </a:t>
            </a:r>
            <a:r>
              <a:rPr lang="fa-IR" dirty="0" smtClean="0">
                <a:solidFill>
                  <a:srgbClr val="FF0000"/>
                </a:solidFill>
              </a:rPr>
              <a:t>علايم وهجي انگشتي </a:t>
            </a:r>
            <a:r>
              <a:rPr lang="fa-IR" dirty="0" smtClean="0"/>
              <a:t>است كه با روش شفاهي تركيب مي‌شود. بچه ها </a:t>
            </a:r>
            <a:r>
              <a:rPr lang="fa-IR" dirty="0" smtClean="0">
                <a:solidFill>
                  <a:srgbClr val="FF0000"/>
                </a:solidFill>
              </a:rPr>
              <a:t>صداها را توسعه داده </a:t>
            </a:r>
            <a:r>
              <a:rPr lang="fa-IR" dirty="0" smtClean="0"/>
              <a:t>واز طريق لب خواني و هجي انگشتي و علايم صحبت مي‌كنند. آنها عقايد خود را ازطريق صحبت و هجي انگشتي و علايم ابراز مي‌كنند. </a:t>
            </a:r>
            <a:endParaRPr lang="en-US" i="1" dirty="0" smtClean="0"/>
          </a:p>
          <a:p>
            <a:pPr>
              <a:lnSpc>
                <a:spcPct val="150000"/>
              </a:lnSpc>
            </a:pPr>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normAutofit/>
          </a:bodyPr>
          <a:lstStyle/>
          <a:p>
            <a:r>
              <a:rPr lang="fa-IR" dirty="0" smtClean="0"/>
              <a:t>هجي </a:t>
            </a:r>
            <a:r>
              <a:rPr lang="fa-IR" dirty="0" err="1" smtClean="0"/>
              <a:t>هرلغت</a:t>
            </a:r>
            <a:r>
              <a:rPr lang="fa-IR" dirty="0" smtClean="0"/>
              <a:t> حرف به حرف صورت مي‌گيرد و در آن ازالفباي دستي كه شامل 26 حرف هستند، استفاده مي‌شود. دست در جلوي قفسه سينه قرار مي‌گيرد و حرفها نيزبه وسيله استفاده ازاشكال دستي ساده مختلف ايجاد مي‌شود. هجي انگشتي كلمات همچنين به عنوان </a:t>
            </a:r>
            <a:r>
              <a:rPr lang="fa-IR" dirty="0" smtClean="0">
                <a:solidFill>
                  <a:srgbClr val="FF0000"/>
                </a:solidFill>
              </a:rPr>
              <a:t>روش روچستر</a:t>
            </a:r>
            <a:r>
              <a:rPr lang="fa-IR" dirty="0" smtClean="0"/>
              <a:t> شناخته مي‌شود زيرا در اواخرقرن نوزدهم براي آموزش كودكان ناشنوا توسط </a:t>
            </a:r>
            <a:r>
              <a:rPr lang="fa-IR" dirty="0" err="1" smtClean="0"/>
              <a:t>روچستر</a:t>
            </a:r>
            <a:r>
              <a:rPr lang="en-US" dirty="0" smtClean="0"/>
              <a:t> </a:t>
            </a:r>
            <a:r>
              <a:rPr lang="fa-IR" dirty="0" smtClean="0"/>
              <a:t>به وجود آمد. </a:t>
            </a:r>
            <a:endParaRPr lang="en-US" i="1" dirty="0" smtClean="0"/>
          </a:p>
        </p:txBody>
      </p:sp>
      <p:pic>
        <p:nvPicPr>
          <p:cNvPr id="3074" name="Picture 2" descr="C:\Users\asus\Desktop\signlanguageabc.preview.jpg"/>
          <p:cNvPicPr>
            <a:picLocks noChangeAspect="1" noChangeArrowheads="1"/>
          </p:cNvPicPr>
          <p:nvPr/>
        </p:nvPicPr>
        <p:blipFill>
          <a:blip r:embed="rId2"/>
          <a:srcRect/>
          <a:stretch>
            <a:fillRect/>
          </a:stretch>
        </p:blipFill>
        <p:spPr bwMode="auto">
          <a:xfrm>
            <a:off x="-1" y="4071942"/>
            <a:ext cx="3482573" cy="2786058"/>
          </a:xfrm>
          <a:prstGeom prst="rect">
            <a:avLst/>
          </a:prstGeom>
          <a:noFill/>
        </p:spPr>
      </p:pic>
      <p:pic>
        <p:nvPicPr>
          <p:cNvPr id="3075" name="Picture 3" descr="C:\Users\asus\Desktop\rdr.bmp"/>
          <p:cNvPicPr>
            <a:picLocks noChangeAspect="1" noChangeArrowheads="1"/>
          </p:cNvPicPr>
          <p:nvPr/>
        </p:nvPicPr>
        <p:blipFill>
          <a:blip r:embed="rId3"/>
          <a:srcRect/>
          <a:stretch>
            <a:fillRect/>
          </a:stretch>
        </p:blipFill>
        <p:spPr bwMode="auto">
          <a:xfrm>
            <a:off x="3350561" y="4786322"/>
            <a:ext cx="5793440" cy="2071678"/>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p:cNvPicPr>
            <a:picLocks noChangeAspect="1"/>
          </p:cNvPicPr>
          <p:nvPr/>
        </p:nvPicPr>
        <p:blipFill>
          <a:blip r:embed="rId2" cstate="print"/>
          <a:srcRect/>
          <a:stretch>
            <a:fillRect/>
          </a:stretch>
        </p:blipFill>
        <p:spPr bwMode="auto">
          <a:xfrm>
            <a:off x="0" y="706438"/>
            <a:ext cx="9144000" cy="5608637"/>
          </a:xfrm>
          <a:prstGeom prst="rect">
            <a:avLst/>
          </a:prstGeom>
          <a:noFill/>
          <a:ln w="9525">
            <a:noFill/>
            <a:miter lim="800000"/>
            <a:headEnd/>
            <a:tailEnd/>
          </a:ln>
        </p:spPr>
      </p:pic>
    </p:spTree>
  </p:cSld>
  <p:clrMapOvr>
    <a:masterClrMapping/>
  </p:clrMapOvr>
  <p:transition>
    <p:cut thruBlk="1"/>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a-IR" sz="3200" b="1" dirty="0" smtClean="0"/>
              <a:t>خصوصيات فيزيولوژيكي، ذهني-رواني و اجتماعي معلولين شنوايي </a:t>
            </a:r>
            <a:endParaRPr lang="en-US" sz="3200" dirty="0"/>
          </a:p>
        </p:txBody>
      </p:sp>
      <p:sp>
        <p:nvSpPr>
          <p:cNvPr id="3" name="Content Placeholder 2"/>
          <p:cNvSpPr>
            <a:spLocks noGrp="1"/>
          </p:cNvSpPr>
          <p:nvPr>
            <p:ph sz="quarter" idx="1"/>
          </p:nvPr>
        </p:nvSpPr>
        <p:spPr/>
        <p:txBody>
          <a:bodyPr/>
          <a:lstStyle/>
          <a:p>
            <a:pPr>
              <a:lnSpc>
                <a:spcPct val="150000"/>
              </a:lnSpc>
            </a:pPr>
            <a:r>
              <a:rPr lang="fa-IR" dirty="0" smtClean="0"/>
              <a:t>خصوصيات </a:t>
            </a:r>
            <a:r>
              <a:rPr lang="fa-IR" b="1" dirty="0" smtClean="0"/>
              <a:t>فيزيولوژيكي، ذهني- رواني و اجتماعي </a:t>
            </a:r>
            <a:r>
              <a:rPr lang="fa-IR" dirty="0" smtClean="0"/>
              <a:t>ناشنوايان و كم شنوايان را به سختي مي‌توان ازهم متمايزساخت. با توجه به </a:t>
            </a:r>
            <a:r>
              <a:rPr lang="fa-IR" dirty="0" smtClean="0">
                <a:solidFill>
                  <a:srgbClr val="FF0000"/>
                </a:solidFill>
              </a:rPr>
              <a:t>نوع صدمه </a:t>
            </a:r>
            <a:r>
              <a:rPr lang="fa-IR" dirty="0" err="1" smtClean="0">
                <a:solidFill>
                  <a:srgbClr val="FF0000"/>
                </a:solidFill>
              </a:rPr>
              <a:t>ديدگي</a:t>
            </a:r>
            <a:r>
              <a:rPr lang="fa-IR" dirty="0" smtClean="0"/>
              <a:t> </a:t>
            </a:r>
            <a:r>
              <a:rPr lang="fa-IR" dirty="0" err="1" smtClean="0"/>
              <a:t>ونيز</a:t>
            </a:r>
            <a:r>
              <a:rPr lang="en-US" dirty="0" smtClean="0"/>
              <a:t> </a:t>
            </a:r>
            <a:r>
              <a:rPr lang="fa-IR" dirty="0" err="1" smtClean="0">
                <a:solidFill>
                  <a:srgbClr val="FF0000"/>
                </a:solidFill>
              </a:rPr>
              <a:t>تأثير</a:t>
            </a:r>
            <a:r>
              <a:rPr lang="en-US" dirty="0" smtClean="0">
                <a:solidFill>
                  <a:srgbClr val="FF0000"/>
                </a:solidFill>
              </a:rPr>
              <a:t> </a:t>
            </a:r>
            <a:r>
              <a:rPr lang="fa-IR" dirty="0" err="1" smtClean="0">
                <a:solidFill>
                  <a:srgbClr val="FF0000"/>
                </a:solidFill>
              </a:rPr>
              <a:t>محيطي</a:t>
            </a:r>
            <a:r>
              <a:rPr lang="fa-IR" dirty="0" smtClean="0"/>
              <a:t>، درسنين اوليۀ كودكي در هر دو گروه ‌كودكان و نوجوانان، رفتار مشابهي ديده مي‌شود.  اما تفاوتهایی نیز بین این دو گروه دیده می شود.</a:t>
            </a:r>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a-IR" sz="2800" b="1" dirty="0" smtClean="0"/>
              <a:t>خصوصيات فيزيولوژيكي، ذهني- رواني و اجتماعي معلولين </a:t>
            </a:r>
            <a:r>
              <a:rPr lang="fa-IR" sz="2800" b="1" dirty="0" smtClean="0">
                <a:solidFill>
                  <a:srgbClr val="FF0000"/>
                </a:solidFill>
              </a:rPr>
              <a:t>کم شنوا </a:t>
            </a:r>
            <a:endParaRPr lang="en-US" sz="2800" dirty="0">
              <a:solidFill>
                <a:srgbClr val="FF0000"/>
              </a:solidFill>
            </a:endParaRPr>
          </a:p>
        </p:txBody>
      </p:sp>
      <p:sp>
        <p:nvSpPr>
          <p:cNvPr id="3" name="Content Placeholder 2"/>
          <p:cNvSpPr>
            <a:spLocks noGrp="1"/>
          </p:cNvSpPr>
          <p:nvPr>
            <p:ph sz="quarter" idx="1"/>
          </p:nvPr>
        </p:nvSpPr>
        <p:spPr/>
        <p:txBody>
          <a:bodyPr>
            <a:normAutofit lnSpcReduction="10000"/>
          </a:bodyPr>
          <a:lstStyle/>
          <a:p>
            <a:r>
              <a:rPr lang="fa-IR" dirty="0" smtClean="0"/>
              <a:t>افراد كم شنوا داراي </a:t>
            </a:r>
            <a:r>
              <a:rPr lang="fa-IR" dirty="0" smtClean="0">
                <a:solidFill>
                  <a:srgbClr val="FF0000"/>
                </a:solidFill>
              </a:rPr>
              <a:t>معلوليت زباني </a:t>
            </a:r>
            <a:r>
              <a:rPr lang="fa-IR" dirty="0" smtClean="0"/>
              <a:t>نيز مي‌شوند كه اين نيزبه نوبه خود باعث كاهش </a:t>
            </a:r>
            <a:r>
              <a:rPr lang="fa-IR" dirty="0" smtClean="0">
                <a:solidFill>
                  <a:srgbClr val="FF0000"/>
                </a:solidFill>
              </a:rPr>
              <a:t>توانايي در برقراري ارتباط با ديگران </a:t>
            </a:r>
            <a:r>
              <a:rPr lang="fa-IR" dirty="0" smtClean="0"/>
              <a:t>ونيز برقراري ارتباط بين معلم و گروه مي‌شود. </a:t>
            </a:r>
          </a:p>
          <a:p>
            <a:r>
              <a:rPr lang="fa-IR" dirty="0" smtClean="0"/>
              <a:t>معلولين كم شنوا داراي رفتارحركتي و اجتماعي متفاوت هستند که </a:t>
            </a:r>
            <a:r>
              <a:rPr lang="fa-IR" dirty="0" err="1" smtClean="0"/>
              <a:t>بيشتر</a:t>
            </a:r>
            <a:r>
              <a:rPr lang="en-US" dirty="0" smtClean="0"/>
              <a:t> </a:t>
            </a:r>
            <a:r>
              <a:rPr lang="fa-IR" dirty="0" smtClean="0"/>
              <a:t>در </a:t>
            </a:r>
            <a:r>
              <a:rPr lang="fa-IR" dirty="0" smtClean="0">
                <a:solidFill>
                  <a:srgbClr val="FF0000"/>
                </a:solidFill>
              </a:rPr>
              <a:t>هماهنگي، سرعت حركتي و نگهداري تعادل بدن </a:t>
            </a:r>
            <a:r>
              <a:rPr lang="fa-IR" dirty="0" smtClean="0"/>
              <a:t>ديده مي‌شود.</a:t>
            </a:r>
          </a:p>
          <a:p>
            <a:r>
              <a:rPr lang="fa-IR" dirty="0" smtClean="0"/>
              <a:t>كودكاني كه علت كم شنوايي آنان صدمه ديدگي گوش داخلي است، داراي يك </a:t>
            </a:r>
            <a:r>
              <a:rPr lang="fa-IR" dirty="0" smtClean="0">
                <a:solidFill>
                  <a:srgbClr val="FF0000"/>
                </a:solidFill>
              </a:rPr>
              <a:t>نوع راه رفتن </a:t>
            </a:r>
            <a:r>
              <a:rPr lang="fa-IR" dirty="0" err="1" smtClean="0">
                <a:solidFill>
                  <a:srgbClr val="FF0000"/>
                </a:solidFill>
              </a:rPr>
              <a:t>مخصوصي</a:t>
            </a:r>
            <a:r>
              <a:rPr lang="fa-IR" dirty="0" smtClean="0">
                <a:solidFill>
                  <a:srgbClr val="FF0000"/>
                </a:solidFill>
              </a:rPr>
              <a:t> </a:t>
            </a:r>
            <a:r>
              <a:rPr lang="fa-IR" dirty="0" smtClean="0"/>
              <a:t>هستند</a:t>
            </a:r>
            <a:r>
              <a:rPr lang="fa-IR" dirty="0"/>
              <a:t>.</a:t>
            </a:r>
            <a:r>
              <a:rPr lang="fa-IR" dirty="0" smtClean="0"/>
              <a:t> </a:t>
            </a:r>
          </a:p>
          <a:p>
            <a:r>
              <a:rPr lang="fa-IR" dirty="0" smtClean="0"/>
              <a:t>عقب ماندگي تكاملي در زمينه هاي حركتي- رواني ديده مي‌شود (درعدم اعتماد به نفس و نيز عدم تطابق پذيري)</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b="1" dirty="0" smtClean="0"/>
              <a:t>برنامه زمانبندی درس ورزش معلولان</a:t>
            </a:r>
            <a:endParaRPr lang="en-US" dirty="0"/>
          </a:p>
        </p:txBody>
      </p:sp>
      <p:graphicFrame>
        <p:nvGraphicFramePr>
          <p:cNvPr id="5" name="Content Placeholder 4"/>
          <p:cNvGraphicFramePr>
            <a:graphicFrameLocks noGrp="1"/>
          </p:cNvGraphicFramePr>
          <p:nvPr>
            <p:ph sz="quarter" idx="1"/>
          </p:nvPr>
        </p:nvGraphicFramePr>
        <p:xfrm>
          <a:off x="827584" y="1700805"/>
          <a:ext cx="8030696" cy="4526832"/>
        </p:xfrm>
        <a:graphic>
          <a:graphicData uri="http://schemas.openxmlformats.org/drawingml/2006/table">
            <a:tbl>
              <a:tblPr rtl="1"/>
              <a:tblGrid>
                <a:gridCol w="1282623">
                  <a:extLst>
                    <a:ext uri="{9D8B030D-6E8A-4147-A177-3AD203B41FA5}">
                      <a16:colId xmlns:a16="http://schemas.microsoft.com/office/drawing/2014/main" val="20000"/>
                    </a:ext>
                  </a:extLst>
                </a:gridCol>
                <a:gridCol w="3528052">
                  <a:extLst>
                    <a:ext uri="{9D8B030D-6E8A-4147-A177-3AD203B41FA5}">
                      <a16:colId xmlns:a16="http://schemas.microsoft.com/office/drawing/2014/main" val="20001"/>
                    </a:ext>
                  </a:extLst>
                </a:gridCol>
                <a:gridCol w="3220021">
                  <a:extLst>
                    <a:ext uri="{9D8B030D-6E8A-4147-A177-3AD203B41FA5}">
                      <a16:colId xmlns:a16="http://schemas.microsoft.com/office/drawing/2014/main" val="20002"/>
                    </a:ext>
                  </a:extLst>
                </a:gridCol>
              </a:tblGrid>
              <a:tr h="326436">
                <a:tc>
                  <a:txBody>
                    <a:bodyPr/>
                    <a:lstStyle/>
                    <a:p>
                      <a:pPr algn="ctr" rtl="1">
                        <a:spcAft>
                          <a:spcPts val="0"/>
                        </a:spcAft>
                      </a:pPr>
                      <a:r>
                        <a:rPr lang="ar-SA" sz="1800" dirty="0">
                          <a:latin typeface="IranNastaliq"/>
                          <a:ea typeface="Times New Roman"/>
                          <a:cs typeface="B Lotus"/>
                        </a:rPr>
                        <a:t>شماره جلسه</a:t>
                      </a:r>
                      <a:endParaRPr lang="en-US" sz="18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ar-SA" sz="2000" b="1" dirty="0">
                          <a:solidFill>
                            <a:schemeClr val="tx1"/>
                          </a:solidFill>
                          <a:latin typeface="IranNastaliq"/>
                          <a:ea typeface="Times New Roman"/>
                          <a:cs typeface="B Lotus"/>
                        </a:rPr>
                        <a:t>عناوین تدریسی</a:t>
                      </a:r>
                      <a:endParaRPr lang="en-US" sz="2000" b="1" dirty="0">
                        <a:solidFill>
                          <a:schemeClr val="tx1"/>
                        </a:solidFill>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spcAft>
                          <a:spcPts val="0"/>
                        </a:spcAft>
                      </a:pPr>
                      <a:r>
                        <a:rPr lang="ar-SA" sz="1800">
                          <a:latin typeface="IranNastaliq"/>
                          <a:ea typeface="Times New Roman"/>
                          <a:cs typeface="B Lotus"/>
                        </a:rPr>
                        <a:t>گروه ارائه کننده کار عملی و کلاسی</a:t>
                      </a:r>
                      <a:endParaRPr lang="en-US" sz="18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58751">
                <a:tc>
                  <a:txBody>
                    <a:bodyPr/>
                    <a:lstStyle/>
                    <a:p>
                      <a:pPr algn="ctr" rtl="1">
                        <a:spcAft>
                          <a:spcPts val="0"/>
                        </a:spcAft>
                      </a:pPr>
                      <a:r>
                        <a:rPr lang="ar-SA" sz="1800" dirty="0">
                          <a:latin typeface="IranNastaliq"/>
                          <a:ea typeface="Times New Roman"/>
                          <a:cs typeface="B Lotus"/>
                        </a:rPr>
                        <a:t>جلسه اول</a:t>
                      </a:r>
                      <a:endParaRPr lang="en-US" sz="18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ar-SA" sz="2000" b="1" dirty="0">
                          <a:solidFill>
                            <a:schemeClr val="tx1"/>
                          </a:solidFill>
                          <a:latin typeface="IranNastaliq"/>
                          <a:ea typeface="Times New Roman"/>
                          <a:cs typeface="B Lotus"/>
                        </a:rPr>
                        <a:t>آشنایی با سرفصل درس، </a:t>
                      </a:r>
                      <a:r>
                        <a:rPr lang="ar-SA" sz="2000" b="1" dirty="0" smtClean="0">
                          <a:solidFill>
                            <a:schemeClr val="tx1"/>
                          </a:solidFill>
                          <a:latin typeface="IranNastaliq"/>
                          <a:ea typeface="Times New Roman"/>
                          <a:cs typeface="B Lotus"/>
                        </a:rPr>
                        <a:t>قوانین و مقررات</a:t>
                      </a:r>
                      <a:r>
                        <a:rPr lang="ar-SA" sz="2000" b="1" dirty="0">
                          <a:solidFill>
                            <a:schemeClr val="tx1"/>
                          </a:solidFill>
                          <a:latin typeface="IranNastaliq"/>
                          <a:ea typeface="Times New Roman"/>
                          <a:cs typeface="B Lotus"/>
                        </a:rPr>
                        <a:t>، تعاریف و اصول کلی</a:t>
                      </a:r>
                      <a:endParaRPr lang="en-US" sz="2000" b="1" dirty="0">
                        <a:solidFill>
                          <a:schemeClr val="tx1"/>
                        </a:solidFill>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spcAft>
                          <a:spcPts val="0"/>
                        </a:spcAft>
                      </a:pPr>
                      <a:endParaRPr lang="ar-SA" sz="1800" dirty="0">
                        <a:highlight>
                          <a:srgbClr val="800000"/>
                        </a:highlight>
                        <a:latin typeface="IranNastaliq"/>
                        <a:ea typeface="Times New Roman"/>
                        <a:cs typeface="B Lotu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extLst>
                  <a:ext uri="{0D108BD9-81ED-4DB2-BD59-A6C34878D82A}">
                    <a16:rowId xmlns:a16="http://schemas.microsoft.com/office/drawing/2014/main" val="10001"/>
                  </a:ext>
                </a:extLst>
              </a:tr>
              <a:tr h="326436">
                <a:tc>
                  <a:txBody>
                    <a:bodyPr/>
                    <a:lstStyle/>
                    <a:p>
                      <a:pPr algn="ctr" rtl="1">
                        <a:spcAft>
                          <a:spcPts val="0"/>
                        </a:spcAft>
                      </a:pPr>
                      <a:r>
                        <a:rPr lang="ar-SA" sz="1800">
                          <a:latin typeface="IranNastaliq"/>
                          <a:ea typeface="Times New Roman"/>
                          <a:cs typeface="B Lotus"/>
                        </a:rPr>
                        <a:t>جلسه دوم</a:t>
                      </a:r>
                      <a:endParaRPr lang="en-US" sz="18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2000" b="1" dirty="0">
                          <a:solidFill>
                            <a:schemeClr val="tx1"/>
                          </a:solidFill>
                          <a:latin typeface="IranNastaliq"/>
                          <a:ea typeface="Times New Roman"/>
                          <a:cs typeface="B Lotus"/>
                        </a:rPr>
                        <a:t>معلولان حسی (شنوایی)</a:t>
                      </a:r>
                      <a:endParaRPr lang="en-US" sz="2000" b="1" dirty="0">
                        <a:solidFill>
                          <a:schemeClr val="tx1"/>
                        </a:solidFill>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spcAft>
                          <a:spcPts val="0"/>
                        </a:spcAft>
                      </a:pPr>
                      <a:endParaRPr lang="ar-SA" sz="1800" dirty="0">
                        <a:highlight>
                          <a:srgbClr val="800000"/>
                        </a:highlight>
                        <a:latin typeface="IranNastaliq"/>
                        <a:ea typeface="Times New Roman"/>
                        <a:cs typeface="B Lotu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26436">
                <a:tc>
                  <a:txBody>
                    <a:bodyPr/>
                    <a:lstStyle/>
                    <a:p>
                      <a:pPr algn="ctr" rtl="1">
                        <a:spcAft>
                          <a:spcPts val="0"/>
                        </a:spcAft>
                      </a:pPr>
                      <a:r>
                        <a:rPr lang="ar-SA" sz="1800" dirty="0">
                          <a:latin typeface="IranNastaliq"/>
                          <a:ea typeface="Times New Roman"/>
                          <a:cs typeface="B Lotus"/>
                        </a:rPr>
                        <a:t>جلسه سوم</a:t>
                      </a:r>
                      <a:endParaRPr lang="en-US" sz="18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2000" b="1" dirty="0">
                          <a:solidFill>
                            <a:schemeClr val="tx1"/>
                          </a:solidFill>
                          <a:latin typeface="IranNastaliq"/>
                          <a:ea typeface="Times New Roman"/>
                          <a:cs typeface="B Lotus"/>
                        </a:rPr>
                        <a:t>معلولان حسی (بینایی)</a:t>
                      </a:r>
                      <a:endParaRPr lang="en-US" sz="2000" b="1" dirty="0">
                        <a:solidFill>
                          <a:schemeClr val="tx1"/>
                        </a:solidFill>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spcAft>
                          <a:spcPts val="0"/>
                        </a:spcAft>
                      </a:pPr>
                      <a:r>
                        <a:rPr lang="fa-IR" sz="1800" dirty="0" smtClean="0">
                          <a:latin typeface="IranNastaliq"/>
                          <a:ea typeface="Times New Roman"/>
                          <a:cs typeface="B Lotus"/>
                        </a:rPr>
                        <a:t>المپیک ناشنوایان:</a:t>
                      </a:r>
                      <a:r>
                        <a:rPr lang="en-US" sz="1800" dirty="0" smtClean="0">
                          <a:latin typeface="IranNastaliq"/>
                          <a:ea typeface="Times New Roman"/>
                          <a:cs typeface="B Lotus"/>
                        </a:rPr>
                        <a:t> </a:t>
                      </a:r>
                      <a:r>
                        <a:rPr lang="fa-IR" sz="1800" baseline="0" dirty="0" smtClean="0">
                          <a:latin typeface="IranNastaliq"/>
                          <a:ea typeface="Times New Roman"/>
                          <a:cs typeface="B Lotus"/>
                        </a:rPr>
                        <a:t> </a:t>
                      </a:r>
                      <a:endParaRPr lang="en-US" sz="18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26436">
                <a:tc>
                  <a:txBody>
                    <a:bodyPr/>
                    <a:lstStyle/>
                    <a:p>
                      <a:pPr algn="ctr" rtl="1">
                        <a:spcAft>
                          <a:spcPts val="0"/>
                        </a:spcAft>
                      </a:pPr>
                      <a:r>
                        <a:rPr lang="ar-SA" sz="1800">
                          <a:latin typeface="IranNastaliq"/>
                          <a:ea typeface="Times New Roman"/>
                          <a:cs typeface="B Lotus"/>
                        </a:rPr>
                        <a:t>جلسه چهارم</a:t>
                      </a:r>
                      <a:endParaRPr lang="en-US" sz="18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2000" b="1" dirty="0">
                          <a:solidFill>
                            <a:schemeClr val="tx1"/>
                          </a:solidFill>
                          <a:latin typeface="IranNastaliq"/>
                          <a:ea typeface="Times New Roman"/>
                          <a:cs typeface="B Lotus"/>
                        </a:rPr>
                        <a:t>معلولان حسی (بینایی)</a:t>
                      </a:r>
                      <a:endParaRPr lang="en-US" sz="2000" b="1" dirty="0">
                        <a:solidFill>
                          <a:schemeClr val="tx1"/>
                        </a:solidFill>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spcAft>
                          <a:spcPts val="0"/>
                        </a:spcAft>
                      </a:pPr>
                      <a:r>
                        <a:rPr lang="fa-IR" sz="1800" dirty="0" smtClean="0">
                          <a:latin typeface="IranNastaliq"/>
                          <a:ea typeface="Times New Roman"/>
                          <a:cs typeface="B Lotus"/>
                        </a:rPr>
                        <a:t>گلبال</a:t>
                      </a:r>
                      <a:endParaRPr lang="en-US" sz="18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26436">
                <a:tc>
                  <a:txBody>
                    <a:bodyPr/>
                    <a:lstStyle/>
                    <a:p>
                      <a:pPr algn="ctr" rtl="1">
                        <a:spcAft>
                          <a:spcPts val="0"/>
                        </a:spcAft>
                      </a:pPr>
                      <a:r>
                        <a:rPr lang="ar-SA" sz="1800">
                          <a:latin typeface="IranNastaliq"/>
                          <a:ea typeface="Times New Roman"/>
                          <a:cs typeface="B Lotus"/>
                        </a:rPr>
                        <a:t>جلسه پنجم</a:t>
                      </a:r>
                      <a:endParaRPr lang="en-US" sz="18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2000" b="1" dirty="0">
                          <a:solidFill>
                            <a:schemeClr val="tx1"/>
                          </a:solidFill>
                          <a:latin typeface="IranNastaliq"/>
                          <a:ea typeface="Times New Roman"/>
                          <a:cs typeface="B Lotus"/>
                        </a:rPr>
                        <a:t>فلج مغزی</a:t>
                      </a:r>
                      <a:endParaRPr lang="en-US" sz="2000" b="1" dirty="0">
                        <a:solidFill>
                          <a:schemeClr val="tx1"/>
                        </a:solidFill>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spcAft>
                          <a:spcPts val="0"/>
                        </a:spcAft>
                      </a:pPr>
                      <a:endParaRPr lang="fa-IR" sz="1800" dirty="0">
                        <a:latin typeface="IranNastaliq"/>
                        <a:ea typeface="Times New Roman"/>
                        <a:cs typeface="B Lotu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26436">
                <a:tc>
                  <a:txBody>
                    <a:bodyPr/>
                    <a:lstStyle/>
                    <a:p>
                      <a:pPr algn="ctr" rtl="1">
                        <a:spcAft>
                          <a:spcPts val="0"/>
                        </a:spcAft>
                      </a:pPr>
                      <a:r>
                        <a:rPr lang="ar-SA" sz="1800">
                          <a:latin typeface="IranNastaliq"/>
                          <a:ea typeface="Times New Roman"/>
                          <a:cs typeface="B Lotus"/>
                        </a:rPr>
                        <a:t>جلسه ششم</a:t>
                      </a:r>
                      <a:endParaRPr lang="en-US" sz="18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2000" b="1" dirty="0">
                          <a:solidFill>
                            <a:schemeClr val="tx1"/>
                          </a:solidFill>
                          <a:latin typeface="IranNastaliq"/>
                          <a:ea typeface="Times New Roman"/>
                          <a:cs typeface="B Lotus"/>
                        </a:rPr>
                        <a:t>فلج مغزی</a:t>
                      </a:r>
                      <a:endParaRPr lang="en-US" sz="2000" b="1" dirty="0">
                        <a:solidFill>
                          <a:schemeClr val="tx1"/>
                        </a:solidFill>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spcAft>
                          <a:spcPts val="0"/>
                        </a:spcAft>
                      </a:pPr>
                      <a:endParaRPr lang="fa-IR" sz="1800" dirty="0">
                        <a:latin typeface="IranNastaliq"/>
                        <a:ea typeface="Times New Roman"/>
                        <a:cs typeface="B Lotu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26436">
                <a:tc>
                  <a:txBody>
                    <a:bodyPr/>
                    <a:lstStyle/>
                    <a:p>
                      <a:pPr algn="ctr" rtl="1">
                        <a:spcAft>
                          <a:spcPts val="0"/>
                        </a:spcAft>
                      </a:pPr>
                      <a:r>
                        <a:rPr lang="ar-SA" sz="1800" dirty="0">
                          <a:latin typeface="IranNastaliq"/>
                          <a:ea typeface="Times New Roman"/>
                          <a:cs typeface="B Lotus"/>
                        </a:rPr>
                        <a:t>جلسه هفتم</a:t>
                      </a:r>
                      <a:endParaRPr lang="en-US" sz="18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2000" b="1" dirty="0">
                          <a:solidFill>
                            <a:schemeClr val="tx1"/>
                          </a:solidFill>
                          <a:latin typeface="IranNastaliq"/>
                          <a:ea typeface="Times New Roman"/>
                          <a:cs typeface="B Lotus"/>
                        </a:rPr>
                        <a:t>میان ترم</a:t>
                      </a:r>
                      <a:endParaRPr lang="en-US" sz="2000" b="1" dirty="0">
                        <a:solidFill>
                          <a:schemeClr val="tx1"/>
                        </a:solidFill>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spcAft>
                          <a:spcPts val="0"/>
                        </a:spcAft>
                      </a:pPr>
                      <a:endParaRPr lang="fa-IR" sz="1800" dirty="0">
                        <a:latin typeface="IranNastaliq"/>
                        <a:ea typeface="Times New Roman"/>
                        <a:cs typeface="B Lotu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26436">
                <a:tc>
                  <a:txBody>
                    <a:bodyPr/>
                    <a:lstStyle/>
                    <a:p>
                      <a:pPr algn="ctr" rtl="1">
                        <a:spcAft>
                          <a:spcPts val="0"/>
                        </a:spcAft>
                      </a:pPr>
                      <a:r>
                        <a:rPr lang="ar-SA" sz="1800">
                          <a:latin typeface="IranNastaliq"/>
                          <a:ea typeface="Times New Roman"/>
                          <a:cs typeface="B Lotus"/>
                        </a:rPr>
                        <a:t>جلسه هشتم</a:t>
                      </a:r>
                      <a:endParaRPr lang="en-US" sz="18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2000" b="1" dirty="0">
                          <a:solidFill>
                            <a:schemeClr val="tx1"/>
                          </a:solidFill>
                          <a:latin typeface="IranNastaliq"/>
                          <a:ea typeface="Times New Roman"/>
                          <a:cs typeface="B Lotus"/>
                        </a:rPr>
                        <a:t>معلولان نخاعی</a:t>
                      </a:r>
                      <a:endParaRPr lang="en-US" sz="2000" b="1" dirty="0">
                        <a:solidFill>
                          <a:schemeClr val="tx1"/>
                        </a:solidFill>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spcAft>
                          <a:spcPts val="0"/>
                        </a:spcAft>
                      </a:pPr>
                      <a:endParaRPr lang="fa-IR" sz="1800" dirty="0">
                        <a:latin typeface="IranNastaliq"/>
                        <a:ea typeface="Times New Roman"/>
                        <a:cs typeface="B Lotu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extLst>
                  <a:ext uri="{0D108BD9-81ED-4DB2-BD59-A6C34878D82A}">
                    <a16:rowId xmlns:a16="http://schemas.microsoft.com/office/drawing/2014/main" val="10008"/>
                  </a:ext>
                </a:extLst>
              </a:tr>
              <a:tr h="326436">
                <a:tc>
                  <a:txBody>
                    <a:bodyPr/>
                    <a:lstStyle/>
                    <a:p>
                      <a:pPr algn="ctr" rtl="1">
                        <a:spcAft>
                          <a:spcPts val="0"/>
                        </a:spcAft>
                      </a:pPr>
                      <a:r>
                        <a:rPr lang="ar-SA" sz="1800">
                          <a:latin typeface="IranNastaliq"/>
                          <a:ea typeface="Times New Roman"/>
                          <a:cs typeface="B Lotus"/>
                        </a:rPr>
                        <a:t>جلسه نهم</a:t>
                      </a:r>
                      <a:endParaRPr lang="en-US" sz="18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2000" b="1" dirty="0">
                          <a:solidFill>
                            <a:schemeClr val="tx1"/>
                          </a:solidFill>
                          <a:latin typeface="IranNastaliq"/>
                          <a:ea typeface="Times New Roman"/>
                          <a:cs typeface="B Lotus"/>
                        </a:rPr>
                        <a:t>معلولان نخاعی</a:t>
                      </a:r>
                      <a:endParaRPr lang="en-US" sz="2000" b="1" dirty="0">
                        <a:solidFill>
                          <a:schemeClr val="tx1"/>
                        </a:solidFill>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spcAft>
                          <a:spcPts val="0"/>
                        </a:spcAft>
                      </a:pPr>
                      <a:endParaRPr lang="fa-IR" sz="1800" dirty="0">
                        <a:latin typeface="IranNastaliq"/>
                        <a:ea typeface="Times New Roman"/>
                        <a:cs typeface="B Lotu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326436">
                <a:tc>
                  <a:txBody>
                    <a:bodyPr/>
                    <a:lstStyle/>
                    <a:p>
                      <a:pPr algn="ctr" rtl="1">
                        <a:spcAft>
                          <a:spcPts val="0"/>
                        </a:spcAft>
                      </a:pPr>
                      <a:r>
                        <a:rPr lang="ar-SA" sz="1800">
                          <a:latin typeface="IranNastaliq"/>
                          <a:ea typeface="Times New Roman"/>
                          <a:cs typeface="B Lotus"/>
                        </a:rPr>
                        <a:t>جلسه دهم</a:t>
                      </a:r>
                      <a:endParaRPr lang="en-US" sz="18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2000" b="1" dirty="0">
                          <a:solidFill>
                            <a:schemeClr val="tx1"/>
                          </a:solidFill>
                          <a:latin typeface="IranNastaliq"/>
                          <a:ea typeface="Times New Roman"/>
                          <a:cs typeface="B Lotus"/>
                        </a:rPr>
                        <a:t>قطع عضو بالاتنه</a:t>
                      </a:r>
                      <a:endParaRPr lang="en-US" sz="2000" b="1" dirty="0">
                        <a:solidFill>
                          <a:schemeClr val="tx1"/>
                        </a:solidFill>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spcAft>
                          <a:spcPts val="0"/>
                        </a:spcAft>
                      </a:pPr>
                      <a:endParaRPr lang="fa-IR" sz="1800" dirty="0">
                        <a:latin typeface="IranNastaliq"/>
                        <a:ea typeface="Times New Roman"/>
                        <a:cs typeface="B Lotu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326436">
                <a:tc>
                  <a:txBody>
                    <a:bodyPr/>
                    <a:lstStyle/>
                    <a:p>
                      <a:pPr algn="ctr" rtl="1">
                        <a:spcAft>
                          <a:spcPts val="0"/>
                        </a:spcAft>
                      </a:pPr>
                      <a:r>
                        <a:rPr lang="ar-SA" sz="1800">
                          <a:latin typeface="IranNastaliq"/>
                          <a:ea typeface="Times New Roman"/>
                          <a:cs typeface="B Lotus"/>
                        </a:rPr>
                        <a:t>جلسه یازدهم</a:t>
                      </a:r>
                      <a:endParaRPr lang="en-US" sz="18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2000" b="1" dirty="0">
                          <a:solidFill>
                            <a:schemeClr val="tx1"/>
                          </a:solidFill>
                          <a:latin typeface="IranNastaliq"/>
                          <a:ea typeface="Times New Roman"/>
                          <a:cs typeface="B Lotus"/>
                        </a:rPr>
                        <a:t>قطع عضو پایین تنه</a:t>
                      </a:r>
                      <a:endParaRPr lang="en-US" sz="2000" b="1" dirty="0">
                        <a:solidFill>
                          <a:schemeClr val="tx1"/>
                        </a:solidFill>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spcAft>
                          <a:spcPts val="0"/>
                        </a:spcAft>
                      </a:pPr>
                      <a:endParaRPr lang="fa-IR" sz="1800" dirty="0">
                        <a:latin typeface="IranNastaliq"/>
                        <a:ea typeface="Times New Roman"/>
                        <a:cs typeface="B Lotu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326436">
                <a:tc>
                  <a:txBody>
                    <a:bodyPr/>
                    <a:lstStyle/>
                    <a:p>
                      <a:pPr algn="ctr" rtl="1">
                        <a:spcAft>
                          <a:spcPts val="0"/>
                        </a:spcAft>
                      </a:pPr>
                      <a:r>
                        <a:rPr lang="ar-SA" sz="1800" dirty="0">
                          <a:latin typeface="IranNastaliq"/>
                          <a:ea typeface="Times New Roman"/>
                          <a:cs typeface="B Lotus"/>
                        </a:rPr>
                        <a:t>جلسه دوازدهم</a:t>
                      </a:r>
                      <a:endParaRPr lang="en-US" sz="18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2000" b="1" dirty="0">
                          <a:solidFill>
                            <a:schemeClr val="tx1"/>
                          </a:solidFill>
                          <a:latin typeface="IranNastaliq"/>
                          <a:ea typeface="Times New Roman"/>
                          <a:cs typeface="B Lotus"/>
                        </a:rPr>
                        <a:t>معلولان کم توان ذهنی</a:t>
                      </a:r>
                      <a:endParaRPr lang="en-US" sz="2000" b="1" dirty="0">
                        <a:solidFill>
                          <a:schemeClr val="tx1"/>
                        </a:solidFill>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1">
                        <a:spcAft>
                          <a:spcPts val="0"/>
                        </a:spcAft>
                      </a:pPr>
                      <a:endParaRPr lang="fa-IR" sz="1800" dirty="0">
                        <a:latin typeface="IranNastaliq"/>
                        <a:ea typeface="Times New Roman"/>
                        <a:cs typeface="B Lotu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a-IR" sz="2800" b="1" dirty="0" smtClean="0"/>
              <a:t>خصوصيات فيزيولوژيكي، ذهني-رواني و اجتماعي معلولين </a:t>
            </a:r>
            <a:r>
              <a:rPr lang="fa-IR" sz="2800" b="1" dirty="0" smtClean="0">
                <a:solidFill>
                  <a:srgbClr val="FF0000"/>
                </a:solidFill>
              </a:rPr>
              <a:t>نا شنوا </a:t>
            </a:r>
            <a:endParaRPr lang="en-US" sz="2800" dirty="0">
              <a:solidFill>
                <a:srgbClr val="FF0000"/>
              </a:solidFill>
            </a:endParaRPr>
          </a:p>
        </p:txBody>
      </p:sp>
      <p:sp>
        <p:nvSpPr>
          <p:cNvPr id="3" name="Content Placeholder 2"/>
          <p:cNvSpPr>
            <a:spLocks noGrp="1"/>
          </p:cNvSpPr>
          <p:nvPr>
            <p:ph sz="quarter" idx="1"/>
          </p:nvPr>
        </p:nvSpPr>
        <p:spPr/>
        <p:txBody>
          <a:bodyPr/>
          <a:lstStyle/>
          <a:p>
            <a:r>
              <a:rPr lang="fa-IR" dirty="0" smtClean="0"/>
              <a:t>به خاطرعدم توانايي برقراري ارتباط زباني با ديگران، تكامل اجتماعي ناشنوا كاملاً مختل مي‌شود و </a:t>
            </a:r>
            <a:r>
              <a:rPr lang="fa-IR" dirty="0" smtClean="0">
                <a:solidFill>
                  <a:srgbClr val="FF0000"/>
                </a:solidFill>
              </a:rPr>
              <a:t>خطرمنزوي شدن وي بسيارزياد </a:t>
            </a:r>
            <a:r>
              <a:rPr lang="fa-IR" dirty="0" smtClean="0"/>
              <a:t>است. </a:t>
            </a:r>
          </a:p>
          <a:p>
            <a:r>
              <a:rPr lang="fa-IR" dirty="0" smtClean="0"/>
              <a:t>حركات ناشنوايان اغلب </a:t>
            </a:r>
            <a:r>
              <a:rPr lang="fa-IR" dirty="0" smtClean="0">
                <a:solidFill>
                  <a:srgbClr val="FF0000"/>
                </a:solidFill>
              </a:rPr>
              <a:t>ناموزن و بدون ريتم </a:t>
            </a:r>
            <a:r>
              <a:rPr lang="fa-IR" dirty="0" smtClean="0"/>
              <a:t>است. </a:t>
            </a:r>
          </a:p>
          <a:p>
            <a:r>
              <a:rPr lang="fa-IR" dirty="0" smtClean="0"/>
              <a:t>آنها به خاطرعدم وجود حس شنوايي قادرنيستند </a:t>
            </a:r>
            <a:r>
              <a:rPr lang="fa-IR" dirty="0" smtClean="0">
                <a:solidFill>
                  <a:srgbClr val="FF0000"/>
                </a:solidFill>
              </a:rPr>
              <a:t>كيفيت حركات </a:t>
            </a:r>
            <a:r>
              <a:rPr lang="fa-IR" dirty="0" smtClean="0"/>
              <a:t>خود را از راه شنوايي </a:t>
            </a:r>
            <a:r>
              <a:rPr lang="fa-IR" dirty="0" err="1" smtClean="0"/>
              <a:t>كنترل</a:t>
            </a:r>
            <a:r>
              <a:rPr lang="fa-IR" dirty="0" smtClean="0"/>
              <a:t> </a:t>
            </a:r>
            <a:r>
              <a:rPr lang="fa-IR" dirty="0" err="1" smtClean="0"/>
              <a:t>كنند</a:t>
            </a:r>
            <a:r>
              <a:rPr lang="fa-IR" dirty="0" smtClean="0"/>
              <a:t>.</a:t>
            </a:r>
          </a:p>
          <a:p>
            <a:r>
              <a:rPr lang="fa-IR" dirty="0" smtClean="0"/>
              <a:t>ناشنوايان درحالت نگهداري و انجام حركات داراي </a:t>
            </a:r>
            <a:r>
              <a:rPr lang="fa-IR" dirty="0" smtClean="0">
                <a:solidFill>
                  <a:srgbClr val="FF0000"/>
                </a:solidFill>
              </a:rPr>
              <a:t>تونوس عضلاني زيادي</a:t>
            </a:r>
            <a:r>
              <a:rPr lang="fa-IR" dirty="0" smtClean="0"/>
              <a:t> هستند زيرا آنها به خصوص در هنگام انجام حركات ناآشنا </a:t>
            </a:r>
            <a:r>
              <a:rPr lang="fa-IR" dirty="0" smtClean="0">
                <a:solidFill>
                  <a:srgbClr val="FF0000"/>
                </a:solidFill>
              </a:rPr>
              <a:t>احتياج به تمركز زيادي </a:t>
            </a:r>
            <a:r>
              <a:rPr lang="fa-IR" dirty="0" smtClean="0"/>
              <a:t>دارند. </a:t>
            </a:r>
            <a:endParaRPr 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3600" b="1" dirty="0" smtClean="0"/>
              <a:t>اهداف و وظايف اختصاصي ورزش با معلولين شنوايي </a:t>
            </a:r>
            <a:endParaRPr lang="en-US" sz="3600" dirty="0"/>
          </a:p>
        </p:txBody>
      </p:sp>
      <p:sp>
        <p:nvSpPr>
          <p:cNvPr id="3" name="Content Placeholder 2"/>
          <p:cNvSpPr>
            <a:spLocks noGrp="1"/>
          </p:cNvSpPr>
          <p:nvPr>
            <p:ph sz="quarter" idx="1"/>
          </p:nvPr>
        </p:nvSpPr>
        <p:spPr>
          <a:xfrm>
            <a:off x="323528" y="1628800"/>
            <a:ext cx="8442520" cy="4608512"/>
          </a:xfrm>
        </p:spPr>
        <p:txBody>
          <a:bodyPr>
            <a:noAutofit/>
          </a:bodyPr>
          <a:lstStyle/>
          <a:p>
            <a:pPr lvl="0"/>
            <a:r>
              <a:rPr lang="fa-IR" sz="2800" dirty="0" smtClean="0"/>
              <a:t>ايجاد شرايط مناسب براي </a:t>
            </a:r>
            <a:r>
              <a:rPr lang="fa-IR" sz="2800" dirty="0" smtClean="0">
                <a:solidFill>
                  <a:srgbClr val="FF0000"/>
                </a:solidFill>
              </a:rPr>
              <a:t>تكامل طبيعي تواناييهاي فيزيكي و رواني </a:t>
            </a:r>
            <a:r>
              <a:rPr lang="fa-IR" sz="2800" dirty="0" smtClean="0"/>
              <a:t>كودكان </a:t>
            </a:r>
            <a:r>
              <a:rPr lang="fa-IR" sz="2800" dirty="0" smtClean="0">
                <a:solidFill>
                  <a:srgbClr val="FF0000"/>
                </a:solidFill>
              </a:rPr>
              <a:t>در سنين </a:t>
            </a:r>
            <a:r>
              <a:rPr lang="fa-IR" sz="2800" dirty="0" smtClean="0"/>
              <a:t>مدرسه اي و پشتيباني از روند تكاملي آنها</a:t>
            </a:r>
            <a:endParaRPr lang="en-US" sz="2800" i="1" dirty="0" smtClean="0"/>
          </a:p>
          <a:p>
            <a:pPr lvl="0"/>
            <a:r>
              <a:rPr lang="fa-IR" sz="2800" dirty="0" smtClean="0"/>
              <a:t>جبران </a:t>
            </a:r>
            <a:r>
              <a:rPr lang="fa-IR" sz="2800" dirty="0" smtClean="0">
                <a:solidFill>
                  <a:srgbClr val="FF0000"/>
                </a:solidFill>
              </a:rPr>
              <a:t>كمبودهاي تكاملي </a:t>
            </a:r>
            <a:r>
              <a:rPr lang="fa-IR" sz="2800" dirty="0" smtClean="0"/>
              <a:t>و نيزجبران </a:t>
            </a:r>
            <a:r>
              <a:rPr lang="fa-IR" sz="2800" dirty="0" smtClean="0">
                <a:solidFill>
                  <a:srgbClr val="FF0000"/>
                </a:solidFill>
              </a:rPr>
              <a:t>ضعفهاي</a:t>
            </a:r>
            <a:r>
              <a:rPr lang="fa-IR" sz="2800" dirty="0" smtClean="0"/>
              <a:t> </a:t>
            </a:r>
            <a:r>
              <a:rPr lang="fa-IR" sz="2800" dirty="0" smtClean="0">
                <a:solidFill>
                  <a:srgbClr val="FF0000"/>
                </a:solidFill>
              </a:rPr>
              <a:t>ارگاني و نگهداري </a:t>
            </a:r>
            <a:r>
              <a:rPr lang="fa-IR" sz="2800" dirty="0" smtClean="0"/>
              <a:t>به وسيله </a:t>
            </a:r>
            <a:r>
              <a:rPr lang="fa-IR" sz="2800" dirty="0" smtClean="0">
                <a:solidFill>
                  <a:srgbClr val="FF0000"/>
                </a:solidFill>
              </a:rPr>
              <a:t>محركهاي حركتي </a:t>
            </a:r>
            <a:r>
              <a:rPr lang="fa-IR" sz="2800" dirty="0" smtClean="0"/>
              <a:t>متنوع</a:t>
            </a:r>
            <a:endParaRPr lang="en-US" sz="2800" i="1" dirty="0" smtClean="0"/>
          </a:p>
          <a:p>
            <a:pPr lvl="0"/>
            <a:r>
              <a:rPr lang="fa-IR" sz="2800" dirty="0" smtClean="0"/>
              <a:t>برطرف كردن </a:t>
            </a:r>
            <a:r>
              <a:rPr lang="fa-IR" sz="2800" dirty="0" smtClean="0">
                <a:solidFill>
                  <a:srgbClr val="FF0000"/>
                </a:solidFill>
              </a:rPr>
              <a:t>ضعف هماهنگي </a:t>
            </a:r>
            <a:r>
              <a:rPr lang="fa-IR" sz="2800" dirty="0" smtClean="0"/>
              <a:t>به وسيله تمرينات تعادلي، عكس العملي</a:t>
            </a:r>
            <a:endParaRPr lang="en-US" sz="2800" i="1" dirty="0" smtClean="0"/>
          </a:p>
          <a:p>
            <a:pPr lvl="0"/>
            <a:r>
              <a:rPr lang="fa-IR" sz="2800" dirty="0" smtClean="0"/>
              <a:t>آموزش انجام </a:t>
            </a:r>
            <a:r>
              <a:rPr lang="fa-IR" sz="2800" dirty="0" smtClean="0">
                <a:solidFill>
                  <a:srgbClr val="FF0000"/>
                </a:solidFill>
              </a:rPr>
              <a:t>ريتميك و اقتصادي </a:t>
            </a:r>
            <a:r>
              <a:rPr lang="fa-IR" sz="2800" dirty="0" smtClean="0"/>
              <a:t>حركات با كمك گرفتن از </a:t>
            </a:r>
            <a:r>
              <a:rPr lang="fa-IR" sz="2800" dirty="0" smtClean="0">
                <a:solidFill>
                  <a:srgbClr val="FF0000"/>
                </a:solidFill>
              </a:rPr>
              <a:t>حس لامسه</a:t>
            </a:r>
            <a:endParaRPr lang="en-US" sz="2800" i="1" dirty="0" smtClean="0">
              <a:solidFill>
                <a:srgbClr val="FF0000"/>
              </a:solidFill>
            </a:endParaRPr>
          </a:p>
          <a:p>
            <a:pPr lvl="0"/>
            <a:r>
              <a:rPr lang="fa-IR" sz="2800" dirty="0" smtClean="0">
                <a:solidFill>
                  <a:srgbClr val="FF0000"/>
                </a:solidFill>
              </a:rPr>
              <a:t>كاهش تونوس </a:t>
            </a:r>
            <a:r>
              <a:rPr lang="fa-IR" sz="2800" dirty="0" smtClean="0"/>
              <a:t>زياد عضلاني به وسيله انجام نرمشهاي انبساطي و تمرينات شل كننده، </a:t>
            </a:r>
            <a:endParaRPr lang="en-US" sz="2800" i="1" dirty="0" smtClean="0"/>
          </a:p>
          <a:p>
            <a:pPr lvl="0"/>
            <a:r>
              <a:rPr lang="fa-IR" sz="2800" dirty="0" smtClean="0"/>
              <a:t>آموزش </a:t>
            </a:r>
            <a:r>
              <a:rPr lang="fa-IR" sz="2800" dirty="0" smtClean="0">
                <a:solidFill>
                  <a:srgbClr val="FF0000"/>
                </a:solidFill>
              </a:rPr>
              <a:t>درك فضا </a:t>
            </a:r>
            <a:r>
              <a:rPr lang="fa-IR" sz="2800" dirty="0" smtClean="0"/>
              <a:t>و نيز نظم دادن زماني مكاني به رفتارحركتي به خصوص درهنگام </a:t>
            </a:r>
            <a:r>
              <a:rPr lang="fa-IR" sz="2800" dirty="0" err="1" smtClean="0"/>
              <a:t>بازي</a:t>
            </a:r>
            <a:r>
              <a:rPr lang="fa-IR" sz="2800" dirty="0" smtClean="0"/>
              <a:t> </a:t>
            </a:r>
            <a:r>
              <a:rPr lang="fa-IR" sz="2800" dirty="0" err="1" smtClean="0"/>
              <a:t>يا</a:t>
            </a:r>
            <a:r>
              <a:rPr lang="fa-IR" sz="2800" dirty="0" smtClean="0"/>
              <a:t> استفاده از </a:t>
            </a:r>
            <a:r>
              <a:rPr lang="fa-IR" sz="2800" dirty="0" err="1" smtClean="0"/>
              <a:t>وسايل</a:t>
            </a:r>
            <a:endParaRPr lang="en-US" sz="2800" i="1" dirty="0" smtClean="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3600" b="1" dirty="0" smtClean="0"/>
              <a:t>اهداف و وظايف اختصاصي ورزش با معلولين شنوايي </a:t>
            </a:r>
            <a:endParaRPr lang="en-US" sz="3600" dirty="0"/>
          </a:p>
        </p:txBody>
      </p:sp>
      <p:sp>
        <p:nvSpPr>
          <p:cNvPr id="3" name="Content Placeholder 2"/>
          <p:cNvSpPr>
            <a:spLocks noGrp="1"/>
          </p:cNvSpPr>
          <p:nvPr>
            <p:ph sz="quarter" idx="1"/>
          </p:nvPr>
        </p:nvSpPr>
        <p:spPr/>
        <p:txBody>
          <a:bodyPr>
            <a:normAutofit lnSpcReduction="10000"/>
          </a:bodyPr>
          <a:lstStyle/>
          <a:p>
            <a:pPr lvl="0"/>
            <a:r>
              <a:rPr lang="fa-IR" sz="3200" dirty="0" smtClean="0"/>
              <a:t>تكامل </a:t>
            </a:r>
            <a:r>
              <a:rPr lang="fa-IR" sz="3200" dirty="0" smtClean="0">
                <a:solidFill>
                  <a:srgbClr val="FF0000"/>
                </a:solidFill>
              </a:rPr>
              <a:t>مهارتهاي حركتي </a:t>
            </a:r>
            <a:r>
              <a:rPr lang="fa-IR" sz="3200" dirty="0" smtClean="0"/>
              <a:t>وسوق دادن ناشنوايان و كم شنوايان به سوي بازيهاي ورزشي</a:t>
            </a:r>
            <a:r>
              <a:rPr lang="fa-IR" sz="3200" dirty="0" smtClean="0">
                <a:solidFill>
                  <a:srgbClr val="FF0000"/>
                </a:solidFill>
              </a:rPr>
              <a:t> گروهي</a:t>
            </a:r>
            <a:r>
              <a:rPr lang="fa-IR" sz="3200" dirty="0" smtClean="0"/>
              <a:t>. </a:t>
            </a:r>
            <a:endParaRPr lang="en-US" sz="3200" i="1" dirty="0" smtClean="0"/>
          </a:p>
          <a:p>
            <a:pPr lvl="0"/>
            <a:r>
              <a:rPr lang="fa-IR" sz="3200" dirty="0" smtClean="0"/>
              <a:t>كاهش عوارض رواني </a:t>
            </a:r>
            <a:r>
              <a:rPr lang="fa-IR" sz="3200" dirty="0" smtClean="0">
                <a:solidFill>
                  <a:srgbClr val="FF0000"/>
                </a:solidFill>
              </a:rPr>
              <a:t>ترس</a:t>
            </a:r>
            <a:r>
              <a:rPr lang="fa-IR" sz="3200" dirty="0" smtClean="0"/>
              <a:t> در كودكان معلول شنوايي و بالا بردن روحيه استقلال وكاهش روحيه خجالت آنها ازطريق به دست آوردن </a:t>
            </a:r>
            <a:r>
              <a:rPr lang="fa-IR" sz="3200" dirty="0" smtClean="0">
                <a:solidFill>
                  <a:srgbClr val="FF0000"/>
                </a:solidFill>
              </a:rPr>
              <a:t>تجربه هاي موفقيت آميز</a:t>
            </a:r>
            <a:r>
              <a:rPr lang="fa-IR" sz="3200" dirty="0" smtClean="0"/>
              <a:t>. </a:t>
            </a:r>
            <a:endParaRPr lang="en-US" sz="3200" i="1" dirty="0" smtClean="0"/>
          </a:p>
          <a:p>
            <a:pPr lvl="0"/>
            <a:r>
              <a:rPr lang="fa-IR" sz="3200" dirty="0" smtClean="0"/>
              <a:t>افزايش وبهبود </a:t>
            </a:r>
            <a:r>
              <a:rPr lang="fa-IR" sz="3200" dirty="0" smtClean="0">
                <a:solidFill>
                  <a:srgbClr val="FF0000"/>
                </a:solidFill>
              </a:rPr>
              <a:t>گنجينه لغات </a:t>
            </a:r>
            <a:r>
              <a:rPr lang="fa-IR" sz="3200" dirty="0" smtClean="0"/>
              <a:t>ازطريق فراگيري لغات و اصطلاحات جديد ورزشي و سعي در نگهداري گنجينه لغات افراد بالغي كه بعداً دچار ناشنوايي شده اند. </a:t>
            </a:r>
            <a:endParaRPr lang="en-US" sz="3200" i="1" dirty="0" smtClean="0"/>
          </a:p>
          <a:p>
            <a:r>
              <a:rPr lang="fa-IR" sz="3200" dirty="0" smtClean="0"/>
              <a:t>پشتيباني از روند تكامل</a:t>
            </a:r>
            <a:endParaRPr lang="en-US" sz="3200" i="1" dirty="0" smtClean="0"/>
          </a:p>
          <a:p>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a-IR" sz="3200" b="1" dirty="0" smtClean="0"/>
              <a:t>اصول سازگاري با فعاليت هاي جسماني معلولان شنوایی</a:t>
            </a:r>
            <a:endParaRPr lang="en-US" sz="3200" dirty="0"/>
          </a:p>
        </p:txBody>
      </p:sp>
      <p:sp>
        <p:nvSpPr>
          <p:cNvPr id="4" name="Content Placeholder 3"/>
          <p:cNvSpPr>
            <a:spLocks noGrp="1"/>
          </p:cNvSpPr>
          <p:nvPr>
            <p:ph sz="quarter" idx="1"/>
          </p:nvPr>
        </p:nvSpPr>
        <p:spPr>
          <a:xfrm>
            <a:off x="251520" y="1412776"/>
            <a:ext cx="8514528" cy="5141168"/>
          </a:xfrm>
        </p:spPr>
        <p:txBody>
          <a:bodyPr>
            <a:noAutofit/>
          </a:bodyPr>
          <a:lstStyle/>
          <a:p>
            <a:pPr marL="609600" indent="-609600" algn="r">
              <a:buFontTx/>
              <a:buAutoNum type="arabicPeriod"/>
              <a:defRPr/>
            </a:pPr>
            <a:r>
              <a:rPr lang="fa-IR" sz="2400" b="1" dirty="0"/>
              <a:t>استفاده از </a:t>
            </a:r>
            <a:r>
              <a:rPr lang="fa-IR" sz="2400" b="1" dirty="0">
                <a:solidFill>
                  <a:srgbClr val="FF0000"/>
                </a:solidFill>
              </a:rPr>
              <a:t>احساسات باقی مانده </a:t>
            </a:r>
          </a:p>
          <a:p>
            <a:pPr marL="990600" lvl="1" indent="-533400" algn="r">
              <a:buFont typeface="Wingdings" panose="05000000000000000000" pitchFamily="2" charset="2"/>
              <a:buChar char="q"/>
              <a:defRPr/>
            </a:pPr>
            <a:r>
              <a:rPr lang="fa-IR" sz="1800" dirty="0" smtClean="0"/>
              <a:t>استفاده </a:t>
            </a:r>
            <a:r>
              <a:rPr lang="fa-IR" sz="1800" dirty="0"/>
              <a:t>از نشانه های بصری </a:t>
            </a:r>
          </a:p>
          <a:p>
            <a:pPr marL="990600" lvl="1" indent="-533400" algn="r">
              <a:buFont typeface="Wingdings" panose="05000000000000000000" pitchFamily="2" charset="2"/>
              <a:buChar char="q"/>
              <a:defRPr/>
            </a:pPr>
            <a:r>
              <a:rPr lang="fa-IR" sz="1800" dirty="0" smtClean="0"/>
              <a:t>استفاده </a:t>
            </a:r>
            <a:r>
              <a:rPr lang="fa-IR" sz="1800" dirty="0"/>
              <a:t>از فهرست مهارت </a:t>
            </a:r>
            <a:r>
              <a:rPr lang="fa-IR" sz="1800" dirty="0" err="1"/>
              <a:t>هایی</a:t>
            </a:r>
            <a:r>
              <a:rPr lang="fa-IR" sz="1800" dirty="0"/>
              <a:t> که باید یاد گرفته شود</a:t>
            </a:r>
          </a:p>
          <a:p>
            <a:pPr marL="990600" lvl="1" indent="-533400" algn="r">
              <a:buFont typeface="Wingdings" panose="05000000000000000000" pitchFamily="2" charset="2"/>
              <a:buChar char="q"/>
              <a:defRPr/>
            </a:pPr>
            <a:r>
              <a:rPr lang="fa-IR" sz="1800" dirty="0" smtClean="0"/>
              <a:t>استفاده </a:t>
            </a:r>
            <a:r>
              <a:rPr lang="fa-IR" sz="1800" dirty="0" err="1"/>
              <a:t>ازشنوایی</a:t>
            </a:r>
            <a:r>
              <a:rPr lang="fa-IR" sz="1800" dirty="0"/>
              <a:t> باقیمانده </a:t>
            </a:r>
          </a:p>
          <a:p>
            <a:pPr marL="990600" lvl="1" indent="-533400" algn="r">
              <a:buFont typeface="Wingdings" panose="05000000000000000000" pitchFamily="2" charset="2"/>
              <a:buChar char="q"/>
              <a:defRPr/>
            </a:pPr>
            <a:r>
              <a:rPr lang="fa-IR" sz="1800" dirty="0" smtClean="0"/>
              <a:t>ایجاد </a:t>
            </a:r>
            <a:r>
              <a:rPr lang="fa-IR" sz="1800" dirty="0"/>
              <a:t>پشتوانه بصری و شنوایی</a:t>
            </a:r>
          </a:p>
          <a:p>
            <a:pPr marL="609600" indent="-609600" algn="r">
              <a:buFontTx/>
              <a:buAutoNum type="arabicPeriod"/>
              <a:defRPr/>
            </a:pPr>
            <a:r>
              <a:rPr lang="fa-IR" sz="2400" b="1" dirty="0"/>
              <a:t>کمک به استفاده </a:t>
            </a:r>
            <a:r>
              <a:rPr lang="fa-IR" sz="2400" b="1" dirty="0" err="1">
                <a:solidFill>
                  <a:srgbClr val="FF0000"/>
                </a:solidFill>
              </a:rPr>
              <a:t>ازوسایل</a:t>
            </a:r>
            <a:r>
              <a:rPr lang="fa-IR" sz="2400" b="1" dirty="0">
                <a:solidFill>
                  <a:srgbClr val="FF0000"/>
                </a:solidFill>
              </a:rPr>
              <a:t> کمکی </a:t>
            </a:r>
            <a:r>
              <a:rPr lang="fa-IR" sz="2400" b="1" dirty="0"/>
              <a:t>مورد نیاز با بهترین روش </a:t>
            </a:r>
          </a:p>
          <a:p>
            <a:pPr marL="609600" indent="-609600" algn="r">
              <a:buFontTx/>
              <a:buAutoNum type="arabicPeriod"/>
              <a:defRPr/>
            </a:pPr>
            <a:r>
              <a:rPr lang="fa-IR" sz="2400" b="1" dirty="0">
                <a:solidFill>
                  <a:srgbClr val="FF0000"/>
                </a:solidFill>
              </a:rPr>
              <a:t>محیط</a:t>
            </a:r>
            <a:r>
              <a:rPr lang="fa-IR" sz="2400" b="1" dirty="0"/>
              <a:t> آموزشی </a:t>
            </a:r>
          </a:p>
          <a:p>
            <a:pPr marL="990600" lvl="1" indent="-533400" algn="r">
              <a:buFont typeface="Wingdings" panose="05000000000000000000" pitchFamily="2" charset="2"/>
              <a:buChar char="q"/>
              <a:defRPr/>
            </a:pPr>
            <a:r>
              <a:rPr lang="fa-IR" sz="1800" dirty="0" smtClean="0"/>
              <a:t>جلوگیری از صداهای بسیار در محیط های آموزشی </a:t>
            </a:r>
          </a:p>
          <a:p>
            <a:pPr marL="609600" indent="-609600" algn="r">
              <a:buFontTx/>
              <a:buAutoNum type="arabicPeriod"/>
              <a:defRPr/>
            </a:pPr>
            <a:r>
              <a:rPr lang="fa-IR" sz="2400" b="1" dirty="0" smtClean="0"/>
              <a:t>به کارگیری </a:t>
            </a:r>
            <a:r>
              <a:rPr lang="fa-IR" sz="2400" b="1" dirty="0" smtClean="0">
                <a:solidFill>
                  <a:srgbClr val="FF0000"/>
                </a:solidFill>
              </a:rPr>
              <a:t>روش</a:t>
            </a:r>
            <a:r>
              <a:rPr lang="fa-IR" sz="2400" b="1" dirty="0" smtClean="0"/>
              <a:t> های آموزشی ویژه </a:t>
            </a:r>
            <a:endParaRPr lang="en-US" sz="2400" b="1" dirty="0" smtClean="0"/>
          </a:p>
          <a:p>
            <a:pPr marL="662940" lvl="1" indent="-342900" algn="r">
              <a:buFont typeface="Wingdings" panose="05000000000000000000" pitchFamily="2" charset="2"/>
              <a:buChar char="q"/>
              <a:defRPr/>
            </a:pPr>
            <a:r>
              <a:rPr lang="fa-IR" sz="1800" dirty="0" smtClean="0"/>
              <a:t>-</a:t>
            </a:r>
            <a:r>
              <a:rPr lang="fa-IR" sz="1800" dirty="0" err="1"/>
              <a:t>تذکردادن</a:t>
            </a:r>
            <a:r>
              <a:rPr lang="fa-IR" sz="1800" dirty="0"/>
              <a:t> به افراد که در هنگام شنا سر خود را از آب بالا بگیرید</a:t>
            </a:r>
            <a:endParaRPr lang="en-US" sz="1800" dirty="0"/>
          </a:p>
          <a:p>
            <a:pPr marL="662940" lvl="1" indent="-342900" algn="r">
              <a:buFont typeface="Wingdings" panose="05000000000000000000" pitchFamily="2" charset="2"/>
              <a:buChar char="q"/>
              <a:defRPr/>
            </a:pPr>
            <a:r>
              <a:rPr lang="fa-IR" sz="1800" dirty="0"/>
              <a:t>-خودداری از پرداختن به ورزشهای زیر آبی </a:t>
            </a:r>
            <a:endParaRPr lang="en-US" sz="1800" dirty="0"/>
          </a:p>
          <a:p>
            <a:pPr marL="662940" lvl="1" indent="-342900" algn="r">
              <a:buFont typeface="Wingdings" panose="05000000000000000000" pitchFamily="2" charset="2"/>
              <a:buChar char="q"/>
              <a:defRPr/>
            </a:pPr>
            <a:r>
              <a:rPr lang="fa-IR" sz="1800" dirty="0"/>
              <a:t>-از </a:t>
            </a:r>
            <a:r>
              <a:rPr lang="fa-IR" sz="1800" dirty="0" err="1"/>
              <a:t>شیرجه،که</a:t>
            </a:r>
            <a:r>
              <a:rPr lang="fa-IR" sz="1800" dirty="0"/>
              <a:t> بین سطح آب و مکانیسم شنوایی تأثیر می گذارد باید اجتناب </a:t>
            </a:r>
            <a:r>
              <a:rPr lang="fa-IR" sz="1800" dirty="0" smtClean="0"/>
              <a:t>شود</a:t>
            </a:r>
            <a:endParaRPr lang="en-US" sz="1800" dirty="0" smtClean="0"/>
          </a:p>
          <a:p>
            <a:pPr marL="457200" indent="-457200" algn="r">
              <a:buFont typeface="+mj-lt"/>
              <a:buAutoNum type="arabicPeriod"/>
              <a:defRPr/>
            </a:pPr>
            <a:r>
              <a:rPr lang="fa-IR" sz="2400" b="1" dirty="0" smtClean="0">
                <a:solidFill>
                  <a:srgbClr val="FF0000"/>
                </a:solidFill>
              </a:rPr>
              <a:t>بازخورد</a:t>
            </a:r>
            <a:r>
              <a:rPr lang="fa-IR" sz="2400" b="1" dirty="0" smtClean="0"/>
              <a:t> (ایجاد </a:t>
            </a:r>
            <a:r>
              <a:rPr lang="fa-IR" sz="2400" b="1" dirty="0"/>
              <a:t>یک بازخورد بصری –</a:t>
            </a:r>
            <a:r>
              <a:rPr lang="fa-IR" sz="2400" b="1" dirty="0" smtClean="0"/>
              <a:t>شنوایی)</a:t>
            </a:r>
          </a:p>
          <a:p>
            <a:pPr marL="457200" indent="-457200" algn="r">
              <a:buFont typeface="+mj-lt"/>
              <a:buAutoNum type="arabicPeriod"/>
              <a:defRPr/>
            </a:pPr>
            <a:r>
              <a:rPr lang="fa-IR" sz="2400" b="1" dirty="0"/>
              <a:t>استفاده از </a:t>
            </a:r>
            <a:r>
              <a:rPr lang="fa-IR" sz="2400" b="1" dirty="0">
                <a:solidFill>
                  <a:srgbClr val="FF0000"/>
                </a:solidFill>
              </a:rPr>
              <a:t>همکاری</a:t>
            </a:r>
            <a:r>
              <a:rPr lang="fa-IR" sz="2400" b="1" dirty="0"/>
              <a:t> دانش آموزان</a:t>
            </a:r>
          </a:p>
        </p:txBody>
      </p:sp>
    </p:spTree>
    <p:extLst>
      <p:ext uri="{BB962C8B-B14F-4D97-AF65-F5344CB8AC3E}">
        <p14:creationId xmlns:p14="http://schemas.microsoft.com/office/powerpoint/2010/main" val="351354424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611560" y="332656"/>
            <a:ext cx="7721089" cy="767953"/>
          </a:xfrm>
        </p:spPr>
        <p:txBody>
          <a:bodyPr>
            <a:normAutofit/>
          </a:bodyPr>
          <a:lstStyle/>
          <a:p>
            <a:pPr eaLnBrk="1" hangingPunct="1">
              <a:defRPr/>
            </a:pPr>
            <a:r>
              <a:rPr lang="fa-IR" sz="4000" b="1" i="1" dirty="0" err="1" smtClean="0">
                <a:cs typeface="B Lotus" pitchFamily="2" charset="-78"/>
              </a:rPr>
              <a:t>فعاليتهاي</a:t>
            </a:r>
            <a:r>
              <a:rPr lang="fa-IR" sz="4000" b="1" i="1" dirty="0" smtClean="0">
                <a:cs typeface="B Lotus" pitchFamily="2" charset="-78"/>
              </a:rPr>
              <a:t> </a:t>
            </a:r>
            <a:r>
              <a:rPr lang="fa-IR" sz="4000" b="1" i="1" dirty="0" err="1" smtClean="0">
                <a:cs typeface="B Lotus" pitchFamily="2" charset="-78"/>
              </a:rPr>
              <a:t>جسماني</a:t>
            </a:r>
            <a:r>
              <a:rPr lang="fa-IR" sz="4000" b="1" i="1" dirty="0" smtClean="0">
                <a:cs typeface="B Lotus" pitchFamily="2" charset="-78"/>
              </a:rPr>
              <a:t> </a:t>
            </a:r>
            <a:r>
              <a:rPr lang="fa-IR" sz="4000" b="1" i="1" dirty="0" err="1" smtClean="0">
                <a:cs typeface="B Lotus" pitchFamily="2" charset="-78"/>
              </a:rPr>
              <a:t>براي</a:t>
            </a:r>
            <a:r>
              <a:rPr lang="fa-IR" sz="4000" b="1" i="1" dirty="0" smtClean="0">
                <a:cs typeface="B Lotus" pitchFamily="2" charset="-78"/>
              </a:rPr>
              <a:t> </a:t>
            </a:r>
            <a:r>
              <a:rPr lang="fa-IR" sz="4000" b="1" i="1" dirty="0" err="1" smtClean="0">
                <a:cs typeface="B Lotus" pitchFamily="2" charset="-78"/>
              </a:rPr>
              <a:t>معلولين</a:t>
            </a:r>
            <a:r>
              <a:rPr lang="fa-IR" sz="4000" b="1" i="1" dirty="0" smtClean="0">
                <a:cs typeface="B Lotus" pitchFamily="2" charset="-78"/>
              </a:rPr>
              <a:t> </a:t>
            </a:r>
            <a:r>
              <a:rPr lang="fa-IR" sz="4000" b="1" i="1" dirty="0" err="1" smtClean="0">
                <a:cs typeface="B Lotus" pitchFamily="2" charset="-78"/>
              </a:rPr>
              <a:t>شنوايي</a:t>
            </a:r>
            <a:endParaRPr lang="en-US" sz="4000" b="1" i="1" dirty="0" smtClean="0">
              <a:cs typeface="B Lotus" pitchFamily="2" charset="-78"/>
            </a:endParaRPr>
          </a:p>
        </p:txBody>
      </p:sp>
      <p:sp>
        <p:nvSpPr>
          <p:cNvPr id="98307" name="Rectangle 3"/>
          <p:cNvSpPr>
            <a:spLocks noGrp="1" noChangeArrowheads="1"/>
          </p:cNvSpPr>
          <p:nvPr>
            <p:ph type="body" idx="1"/>
          </p:nvPr>
        </p:nvSpPr>
        <p:spPr>
          <a:xfrm>
            <a:off x="395536" y="1714500"/>
            <a:ext cx="8424936" cy="4882852"/>
          </a:xfrm>
        </p:spPr>
        <p:txBody>
          <a:bodyPr>
            <a:normAutofit fontScale="92500" lnSpcReduction="10000"/>
          </a:bodyPr>
          <a:lstStyle/>
          <a:p>
            <a:pPr marL="282575" indent="-282575">
              <a:buNone/>
              <a:defRPr/>
            </a:pPr>
            <a:r>
              <a:rPr lang="fa-IR" sz="3200" dirty="0"/>
              <a:t>فعالیت </a:t>
            </a:r>
            <a:r>
              <a:rPr lang="fa-IR" sz="3200" dirty="0" err="1"/>
              <a:t>هایی</a:t>
            </a:r>
            <a:r>
              <a:rPr lang="fa-IR" sz="3200" dirty="0"/>
              <a:t> که به طور مستقیم به </a:t>
            </a:r>
            <a:r>
              <a:rPr lang="fa-IR" sz="3200" dirty="0">
                <a:solidFill>
                  <a:srgbClr val="FF0000"/>
                </a:solidFill>
              </a:rPr>
              <a:t>فرصت</a:t>
            </a:r>
            <a:r>
              <a:rPr lang="fa-IR" sz="3200" dirty="0" smtClean="0"/>
              <a:t>، </a:t>
            </a:r>
            <a:r>
              <a:rPr lang="fa-IR" sz="3200" dirty="0" smtClean="0">
                <a:solidFill>
                  <a:srgbClr val="FF0000"/>
                </a:solidFill>
              </a:rPr>
              <a:t>واکنش</a:t>
            </a:r>
            <a:r>
              <a:rPr lang="fa-IR" sz="3200" dirty="0" smtClean="0"/>
              <a:t> </a:t>
            </a:r>
            <a:r>
              <a:rPr lang="fa-IR" sz="3200" dirty="0"/>
              <a:t>و تمرینات ورزشی نیاز دارند باید انتخاب شوند</a:t>
            </a:r>
            <a:r>
              <a:rPr lang="en-US" sz="3200" dirty="0"/>
              <a:t> </a:t>
            </a:r>
            <a:r>
              <a:rPr lang="fa-IR" sz="3200" dirty="0"/>
              <a:t>یکی از شرایط لازم برای معلولان شنوایی </a:t>
            </a:r>
            <a:r>
              <a:rPr lang="fa-IR" sz="3200" dirty="0">
                <a:solidFill>
                  <a:srgbClr val="FF0000"/>
                </a:solidFill>
              </a:rPr>
              <a:t>تعادل</a:t>
            </a:r>
            <a:r>
              <a:rPr lang="fa-IR" sz="3200" dirty="0"/>
              <a:t> است که بسیاری از بچه های ناشنوا ممکن است در این </a:t>
            </a:r>
            <a:r>
              <a:rPr lang="fa-IR" sz="3200" dirty="0" smtClean="0"/>
              <a:t>شاخص ناتوان </a:t>
            </a:r>
            <a:r>
              <a:rPr lang="fa-IR" sz="3200" dirty="0"/>
              <a:t>باشند </a:t>
            </a:r>
            <a:endParaRPr lang="fa-IR" sz="3200" dirty="0" smtClean="0"/>
          </a:p>
          <a:p>
            <a:pPr marL="282575" indent="-282575">
              <a:buNone/>
              <a:defRPr/>
            </a:pPr>
            <a:r>
              <a:rPr lang="fa-IR" sz="3200" dirty="0" smtClean="0"/>
              <a:t>از </a:t>
            </a:r>
            <a:r>
              <a:rPr lang="fa-IR" sz="3200" dirty="0"/>
              <a:t>جمله فعالیت های تعادلی :</a:t>
            </a:r>
          </a:p>
          <a:p>
            <a:pPr marL="609600" indent="-609600" algn="r">
              <a:defRPr/>
            </a:pPr>
            <a:r>
              <a:rPr lang="fa-IR" sz="3200" dirty="0" smtClean="0">
                <a:solidFill>
                  <a:srgbClr val="FF0000"/>
                </a:solidFill>
              </a:rPr>
              <a:t>ایستادن </a:t>
            </a:r>
            <a:r>
              <a:rPr lang="fa-IR" sz="3200" dirty="0">
                <a:solidFill>
                  <a:srgbClr val="FF0000"/>
                </a:solidFill>
              </a:rPr>
              <a:t>بر روی  یک پا </a:t>
            </a:r>
            <a:r>
              <a:rPr lang="fa-IR" sz="3200" dirty="0"/>
              <a:t>به گونه ای که با پای دیگر بتواند ضربه یا لگد بزند</a:t>
            </a:r>
          </a:p>
          <a:p>
            <a:pPr marL="609600" indent="-609600" algn="r">
              <a:defRPr/>
            </a:pPr>
            <a:r>
              <a:rPr lang="fa-IR" sz="3200" dirty="0"/>
              <a:t>راه رفتن بر روی </a:t>
            </a:r>
            <a:r>
              <a:rPr lang="fa-IR" sz="3200" dirty="0">
                <a:solidFill>
                  <a:srgbClr val="FF0000"/>
                </a:solidFill>
              </a:rPr>
              <a:t>موازنه</a:t>
            </a:r>
            <a:r>
              <a:rPr lang="fa-IR" sz="3200" dirty="0"/>
              <a:t> برای افزایش قدرت </a:t>
            </a:r>
            <a:r>
              <a:rPr lang="fa-IR" sz="3200" dirty="0" err="1"/>
              <a:t>پا،ران</a:t>
            </a:r>
            <a:r>
              <a:rPr lang="fa-IR" sz="3200" dirty="0"/>
              <a:t> و تنه</a:t>
            </a:r>
          </a:p>
          <a:p>
            <a:pPr marL="609600" indent="-609600" algn="r">
              <a:defRPr/>
            </a:pPr>
            <a:r>
              <a:rPr lang="fa-IR" sz="3200" dirty="0" err="1"/>
              <a:t>تمریناتی</a:t>
            </a:r>
            <a:r>
              <a:rPr lang="fa-IR" sz="3200" dirty="0"/>
              <a:t> که </a:t>
            </a:r>
            <a:r>
              <a:rPr lang="fa-IR" sz="3200" dirty="0">
                <a:solidFill>
                  <a:srgbClr val="FF0000"/>
                </a:solidFill>
              </a:rPr>
              <a:t>مهارت های تعادلی </a:t>
            </a:r>
            <a:r>
              <a:rPr lang="fa-IR" sz="3200" dirty="0"/>
              <a:t>را در فرار </a:t>
            </a:r>
            <a:r>
              <a:rPr lang="fa-IR" sz="3200" dirty="0" err="1"/>
              <a:t>کردن،توقف</a:t>
            </a:r>
            <a:r>
              <a:rPr lang="fa-IR" sz="3200" dirty="0"/>
              <a:t> و شروع کردن ایجاد می </a:t>
            </a:r>
            <a:r>
              <a:rPr lang="fa-IR" sz="3200" dirty="0" smtClean="0"/>
              <a:t>کند.</a:t>
            </a:r>
            <a:endParaRPr lang="fa-IR" sz="3200" dirty="0"/>
          </a:p>
        </p:txBody>
      </p:sp>
    </p:spTree>
    <p:extLst>
      <p:ext uri="{BB962C8B-B14F-4D97-AF65-F5344CB8AC3E}">
        <p14:creationId xmlns:p14="http://schemas.microsoft.com/office/powerpoint/2010/main" val="30363706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98307">
                                            <p:txEl>
                                              <p:pRg st="0" end="0"/>
                                            </p:txEl>
                                          </p:spTgt>
                                        </p:tgtEl>
                                        <p:attrNameLst>
                                          <p:attrName>style.visibility</p:attrName>
                                        </p:attrNameLst>
                                      </p:cBhvr>
                                      <p:to>
                                        <p:strVal val="visible"/>
                                      </p:to>
                                    </p:set>
                                    <p:animEffect transition="in" filter="fade">
                                      <p:cBhvr>
                                        <p:cTn id="7" dur="1000"/>
                                        <p:tgtEl>
                                          <p:spTgt spid="98307">
                                            <p:txEl>
                                              <p:pRg st="0" end="0"/>
                                            </p:txEl>
                                          </p:spTgt>
                                        </p:tgtEl>
                                      </p:cBhvr>
                                    </p:animEffect>
                                    <p:anim calcmode="lin" valueType="num">
                                      <p:cBhvr>
                                        <p:cTn id="8" dur="1000" fill="hold"/>
                                        <p:tgtEl>
                                          <p:spTgt spid="98307">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98307">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307">
                                            <p:txEl>
                                              <p:pRg st="0" end="0"/>
                                            </p:txEl>
                                          </p:spTgt>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grpId="0" nodeType="afterEffect">
                                  <p:stCondLst>
                                    <p:cond delay="0"/>
                                  </p:stCondLst>
                                  <p:childTnLst>
                                    <p:set>
                                      <p:cBhvr>
                                        <p:cTn id="13" dur="1" fill="hold">
                                          <p:stCondLst>
                                            <p:cond delay="0"/>
                                          </p:stCondLst>
                                        </p:cTn>
                                        <p:tgtEl>
                                          <p:spTgt spid="98307">
                                            <p:txEl>
                                              <p:pRg st="1" end="1"/>
                                            </p:txEl>
                                          </p:spTgt>
                                        </p:tgtEl>
                                        <p:attrNameLst>
                                          <p:attrName>style.visibility</p:attrName>
                                        </p:attrNameLst>
                                      </p:cBhvr>
                                      <p:to>
                                        <p:strVal val="visible"/>
                                      </p:to>
                                    </p:set>
                                    <p:animEffect transition="in" filter="fade">
                                      <p:cBhvr>
                                        <p:cTn id="14" dur="1000"/>
                                        <p:tgtEl>
                                          <p:spTgt spid="98307">
                                            <p:txEl>
                                              <p:pRg st="1" end="1"/>
                                            </p:txEl>
                                          </p:spTgt>
                                        </p:tgtEl>
                                      </p:cBhvr>
                                    </p:animEffect>
                                    <p:anim calcmode="lin" valueType="num">
                                      <p:cBhvr>
                                        <p:cTn id="15" dur="1000" fill="hold"/>
                                        <p:tgtEl>
                                          <p:spTgt spid="98307">
                                            <p:txEl>
                                              <p:pRg st="1" end="1"/>
                                            </p:txEl>
                                          </p:spTgt>
                                        </p:tgtEl>
                                        <p:attrNameLst>
                                          <p:attrName>ppt_x</p:attrName>
                                        </p:attrNameLst>
                                      </p:cBhvr>
                                      <p:tavLst>
                                        <p:tav tm="0">
                                          <p:val>
                                            <p:strVal val="#ppt_x"/>
                                          </p:val>
                                        </p:tav>
                                        <p:tav tm="100000">
                                          <p:val>
                                            <p:strVal val="#ppt_x"/>
                                          </p:val>
                                        </p:tav>
                                      </p:tavLst>
                                    </p:anim>
                                    <p:anim calcmode="lin" valueType="num">
                                      <p:cBhvr>
                                        <p:cTn id="16" dur="900" decel="100000" fill="hold"/>
                                        <p:tgtEl>
                                          <p:spTgt spid="98307">
                                            <p:txEl>
                                              <p:pRg st="1" end="1"/>
                                            </p:txEl>
                                          </p:spTgt>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98307">
                                            <p:txEl>
                                              <p:pRg st="1" end="1"/>
                                            </p:txEl>
                                          </p:spTgt>
                                        </p:tgtEl>
                                        <p:attrNameLst>
                                          <p:attrName>ppt_y</p:attrName>
                                        </p:attrNameLst>
                                      </p:cBhvr>
                                      <p:tavLst>
                                        <p:tav tm="0">
                                          <p:val>
                                            <p:strVal val="#ppt_y-.03"/>
                                          </p:val>
                                        </p:tav>
                                        <p:tav tm="100000">
                                          <p:val>
                                            <p:strVal val="#ppt_y"/>
                                          </p:val>
                                        </p:tav>
                                      </p:tavLst>
                                    </p:anim>
                                  </p:childTnLst>
                                </p:cTn>
                              </p:par>
                            </p:childTnLst>
                          </p:cTn>
                        </p:par>
                        <p:par>
                          <p:cTn id="18" fill="hold">
                            <p:stCondLst>
                              <p:cond delay="2000"/>
                            </p:stCondLst>
                            <p:childTnLst>
                              <p:par>
                                <p:cTn id="19" presetID="37" presetClass="entr" presetSubtype="0" fill="hold" grpId="0" nodeType="afterEffect">
                                  <p:stCondLst>
                                    <p:cond delay="0"/>
                                  </p:stCondLst>
                                  <p:childTnLst>
                                    <p:set>
                                      <p:cBhvr>
                                        <p:cTn id="20" dur="1" fill="hold">
                                          <p:stCondLst>
                                            <p:cond delay="0"/>
                                          </p:stCondLst>
                                        </p:cTn>
                                        <p:tgtEl>
                                          <p:spTgt spid="98307">
                                            <p:txEl>
                                              <p:pRg st="2" end="2"/>
                                            </p:txEl>
                                          </p:spTgt>
                                        </p:tgtEl>
                                        <p:attrNameLst>
                                          <p:attrName>style.visibility</p:attrName>
                                        </p:attrNameLst>
                                      </p:cBhvr>
                                      <p:to>
                                        <p:strVal val="visible"/>
                                      </p:to>
                                    </p:set>
                                    <p:animEffect transition="in" filter="fade">
                                      <p:cBhvr>
                                        <p:cTn id="21" dur="1000"/>
                                        <p:tgtEl>
                                          <p:spTgt spid="98307">
                                            <p:txEl>
                                              <p:pRg st="2" end="2"/>
                                            </p:txEl>
                                          </p:spTgt>
                                        </p:tgtEl>
                                      </p:cBhvr>
                                    </p:animEffect>
                                    <p:anim calcmode="lin" valueType="num">
                                      <p:cBhvr>
                                        <p:cTn id="22" dur="1000" fill="hold"/>
                                        <p:tgtEl>
                                          <p:spTgt spid="98307">
                                            <p:txEl>
                                              <p:pRg st="2" end="2"/>
                                            </p:txEl>
                                          </p:spTgt>
                                        </p:tgtEl>
                                        <p:attrNameLst>
                                          <p:attrName>ppt_x</p:attrName>
                                        </p:attrNameLst>
                                      </p:cBhvr>
                                      <p:tavLst>
                                        <p:tav tm="0">
                                          <p:val>
                                            <p:strVal val="#ppt_x"/>
                                          </p:val>
                                        </p:tav>
                                        <p:tav tm="100000">
                                          <p:val>
                                            <p:strVal val="#ppt_x"/>
                                          </p:val>
                                        </p:tav>
                                      </p:tavLst>
                                    </p:anim>
                                    <p:anim calcmode="lin" valueType="num">
                                      <p:cBhvr>
                                        <p:cTn id="23" dur="900" decel="100000" fill="hold"/>
                                        <p:tgtEl>
                                          <p:spTgt spid="98307">
                                            <p:txEl>
                                              <p:pRg st="2" end="2"/>
                                            </p:txEl>
                                          </p:spTgt>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98307">
                                            <p:txEl>
                                              <p:pRg st="2" end="2"/>
                                            </p:txEl>
                                          </p:spTgt>
                                        </p:tgtEl>
                                        <p:attrNameLst>
                                          <p:attrName>ppt_y</p:attrName>
                                        </p:attrNameLst>
                                      </p:cBhvr>
                                      <p:tavLst>
                                        <p:tav tm="0">
                                          <p:val>
                                            <p:strVal val="#ppt_y-.03"/>
                                          </p:val>
                                        </p:tav>
                                        <p:tav tm="100000">
                                          <p:val>
                                            <p:strVal val="#ppt_y"/>
                                          </p:val>
                                        </p:tav>
                                      </p:tavLst>
                                    </p:anim>
                                  </p:childTnLst>
                                </p:cTn>
                              </p:par>
                            </p:childTnLst>
                          </p:cTn>
                        </p:par>
                        <p:par>
                          <p:cTn id="25" fill="hold">
                            <p:stCondLst>
                              <p:cond delay="3000"/>
                            </p:stCondLst>
                            <p:childTnLst>
                              <p:par>
                                <p:cTn id="26" presetID="37" presetClass="entr" presetSubtype="0" fill="hold" grpId="0" nodeType="afterEffect">
                                  <p:stCondLst>
                                    <p:cond delay="0"/>
                                  </p:stCondLst>
                                  <p:childTnLst>
                                    <p:set>
                                      <p:cBhvr>
                                        <p:cTn id="27" dur="1" fill="hold">
                                          <p:stCondLst>
                                            <p:cond delay="0"/>
                                          </p:stCondLst>
                                        </p:cTn>
                                        <p:tgtEl>
                                          <p:spTgt spid="98307">
                                            <p:txEl>
                                              <p:pRg st="3" end="3"/>
                                            </p:txEl>
                                          </p:spTgt>
                                        </p:tgtEl>
                                        <p:attrNameLst>
                                          <p:attrName>style.visibility</p:attrName>
                                        </p:attrNameLst>
                                      </p:cBhvr>
                                      <p:to>
                                        <p:strVal val="visible"/>
                                      </p:to>
                                    </p:set>
                                    <p:animEffect transition="in" filter="fade">
                                      <p:cBhvr>
                                        <p:cTn id="28" dur="1000"/>
                                        <p:tgtEl>
                                          <p:spTgt spid="98307">
                                            <p:txEl>
                                              <p:pRg st="3" end="3"/>
                                            </p:txEl>
                                          </p:spTgt>
                                        </p:tgtEl>
                                      </p:cBhvr>
                                    </p:animEffect>
                                    <p:anim calcmode="lin" valueType="num">
                                      <p:cBhvr>
                                        <p:cTn id="29" dur="1000" fill="hold"/>
                                        <p:tgtEl>
                                          <p:spTgt spid="98307">
                                            <p:txEl>
                                              <p:pRg st="3" end="3"/>
                                            </p:txEl>
                                          </p:spTgt>
                                        </p:tgtEl>
                                        <p:attrNameLst>
                                          <p:attrName>ppt_x</p:attrName>
                                        </p:attrNameLst>
                                      </p:cBhvr>
                                      <p:tavLst>
                                        <p:tav tm="0">
                                          <p:val>
                                            <p:strVal val="#ppt_x"/>
                                          </p:val>
                                        </p:tav>
                                        <p:tav tm="100000">
                                          <p:val>
                                            <p:strVal val="#ppt_x"/>
                                          </p:val>
                                        </p:tav>
                                      </p:tavLst>
                                    </p:anim>
                                    <p:anim calcmode="lin" valueType="num">
                                      <p:cBhvr>
                                        <p:cTn id="30" dur="900" decel="100000" fill="hold"/>
                                        <p:tgtEl>
                                          <p:spTgt spid="98307">
                                            <p:txEl>
                                              <p:pRg st="3" end="3"/>
                                            </p:txEl>
                                          </p:spTgt>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98307">
                                            <p:txEl>
                                              <p:pRg st="3" end="3"/>
                                            </p:txEl>
                                          </p:spTgt>
                                        </p:tgtEl>
                                        <p:attrNameLst>
                                          <p:attrName>ppt_y</p:attrName>
                                        </p:attrNameLst>
                                      </p:cBhvr>
                                      <p:tavLst>
                                        <p:tav tm="0">
                                          <p:val>
                                            <p:strVal val="#ppt_y-.03"/>
                                          </p:val>
                                        </p:tav>
                                        <p:tav tm="100000">
                                          <p:val>
                                            <p:strVal val="#ppt_y"/>
                                          </p:val>
                                        </p:tav>
                                      </p:tavLst>
                                    </p:anim>
                                  </p:childTnLst>
                                </p:cTn>
                              </p:par>
                            </p:childTnLst>
                          </p:cTn>
                        </p:par>
                        <p:par>
                          <p:cTn id="32" fill="hold">
                            <p:stCondLst>
                              <p:cond delay="4000"/>
                            </p:stCondLst>
                            <p:childTnLst>
                              <p:par>
                                <p:cTn id="33" presetID="37" presetClass="entr" presetSubtype="0" fill="hold" grpId="0" nodeType="afterEffect">
                                  <p:stCondLst>
                                    <p:cond delay="0"/>
                                  </p:stCondLst>
                                  <p:childTnLst>
                                    <p:set>
                                      <p:cBhvr>
                                        <p:cTn id="34" dur="1" fill="hold">
                                          <p:stCondLst>
                                            <p:cond delay="0"/>
                                          </p:stCondLst>
                                        </p:cTn>
                                        <p:tgtEl>
                                          <p:spTgt spid="98307">
                                            <p:txEl>
                                              <p:pRg st="4" end="4"/>
                                            </p:txEl>
                                          </p:spTgt>
                                        </p:tgtEl>
                                        <p:attrNameLst>
                                          <p:attrName>style.visibility</p:attrName>
                                        </p:attrNameLst>
                                      </p:cBhvr>
                                      <p:to>
                                        <p:strVal val="visible"/>
                                      </p:to>
                                    </p:set>
                                    <p:animEffect transition="in" filter="fade">
                                      <p:cBhvr>
                                        <p:cTn id="35" dur="1000"/>
                                        <p:tgtEl>
                                          <p:spTgt spid="98307">
                                            <p:txEl>
                                              <p:pRg st="4" end="4"/>
                                            </p:txEl>
                                          </p:spTgt>
                                        </p:tgtEl>
                                      </p:cBhvr>
                                    </p:animEffect>
                                    <p:anim calcmode="lin" valueType="num">
                                      <p:cBhvr>
                                        <p:cTn id="36" dur="1000" fill="hold"/>
                                        <p:tgtEl>
                                          <p:spTgt spid="98307">
                                            <p:txEl>
                                              <p:pRg st="4" end="4"/>
                                            </p:txEl>
                                          </p:spTgt>
                                        </p:tgtEl>
                                        <p:attrNameLst>
                                          <p:attrName>ppt_x</p:attrName>
                                        </p:attrNameLst>
                                      </p:cBhvr>
                                      <p:tavLst>
                                        <p:tav tm="0">
                                          <p:val>
                                            <p:strVal val="#ppt_x"/>
                                          </p:val>
                                        </p:tav>
                                        <p:tav tm="100000">
                                          <p:val>
                                            <p:strVal val="#ppt_x"/>
                                          </p:val>
                                        </p:tav>
                                      </p:tavLst>
                                    </p:anim>
                                    <p:anim calcmode="lin" valueType="num">
                                      <p:cBhvr>
                                        <p:cTn id="37" dur="900" decel="100000" fill="hold"/>
                                        <p:tgtEl>
                                          <p:spTgt spid="98307">
                                            <p:txEl>
                                              <p:pRg st="4" end="4"/>
                                            </p:txEl>
                                          </p:spTgt>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98307">
                                            <p:txEl>
                                              <p:pRg st="4" end="4"/>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7"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normAutofit/>
          </a:bodyPr>
          <a:lstStyle/>
          <a:p>
            <a:pPr algn="ctr" eaLnBrk="1" hangingPunct="1">
              <a:defRPr/>
            </a:pPr>
            <a:r>
              <a:rPr lang="fa-IR" sz="3200" b="1" dirty="0"/>
              <a:t>دانش </a:t>
            </a:r>
            <a:r>
              <a:rPr lang="fa-IR" sz="3200" b="1" dirty="0" err="1"/>
              <a:t>آموزانی</a:t>
            </a:r>
            <a:r>
              <a:rPr lang="fa-IR" sz="3200" b="1" dirty="0"/>
              <a:t> که اختلال عصبی دارند</a:t>
            </a:r>
            <a:endParaRPr lang="en-US" sz="3200" b="1" dirty="0"/>
          </a:p>
        </p:txBody>
      </p:sp>
      <p:sp>
        <p:nvSpPr>
          <p:cNvPr id="135171" name="Rectangle 3"/>
          <p:cNvSpPr>
            <a:spLocks noGrp="1" noChangeArrowheads="1"/>
          </p:cNvSpPr>
          <p:nvPr>
            <p:ph idx="1"/>
          </p:nvPr>
        </p:nvSpPr>
        <p:spPr>
          <a:xfrm>
            <a:off x="508000" y="2032701"/>
            <a:ext cx="8255000" cy="2910580"/>
          </a:xfrm>
        </p:spPr>
        <p:txBody>
          <a:bodyPr>
            <a:normAutofit/>
          </a:bodyPr>
          <a:lstStyle/>
          <a:p>
            <a:pPr algn="r" rtl="1" eaLnBrk="1" hangingPunct="1">
              <a:defRPr/>
            </a:pPr>
            <a:r>
              <a:rPr lang="fa-IR" sz="2400" dirty="0"/>
              <a:t>برای آنانی که </a:t>
            </a:r>
            <a:r>
              <a:rPr lang="fa-IR" sz="2400" dirty="0" smtClean="0"/>
              <a:t>اختلال در رسیدن </a:t>
            </a:r>
            <a:r>
              <a:rPr lang="fa-IR" sz="2400" dirty="0"/>
              <a:t>اطلاعات از </a:t>
            </a:r>
            <a:r>
              <a:rPr lang="fa-IR" sz="2400" dirty="0">
                <a:solidFill>
                  <a:srgbClr val="FF0000"/>
                </a:solidFill>
              </a:rPr>
              <a:t>حلزون به سیستم مرکزی </a:t>
            </a:r>
            <a:r>
              <a:rPr lang="fa-IR" sz="2400" dirty="0" smtClean="0"/>
              <a:t>وجود دارد، </a:t>
            </a:r>
            <a:r>
              <a:rPr lang="fa-IR" sz="2400" dirty="0">
                <a:solidFill>
                  <a:srgbClr val="FF0000"/>
                </a:solidFill>
              </a:rPr>
              <a:t>آموزش های مستقیم </a:t>
            </a:r>
            <a:r>
              <a:rPr lang="fa-IR" sz="2400" dirty="0"/>
              <a:t>در هر فعالیتی ضروری است</a:t>
            </a:r>
          </a:p>
          <a:p>
            <a:pPr algn="r" rtl="1" eaLnBrk="1" hangingPunct="1">
              <a:defRPr/>
            </a:pPr>
            <a:r>
              <a:rPr lang="fa-IR" sz="2400" dirty="0"/>
              <a:t>اگر </a:t>
            </a:r>
            <a:r>
              <a:rPr lang="fa-IR" sz="2400" dirty="0">
                <a:solidFill>
                  <a:srgbClr val="FF0000"/>
                </a:solidFill>
              </a:rPr>
              <a:t>حلزون آسیب </a:t>
            </a:r>
            <a:r>
              <a:rPr lang="fa-IR" sz="2400" dirty="0"/>
              <a:t>ندیده باشد و تعادل ضعیف باشد </a:t>
            </a:r>
            <a:r>
              <a:rPr lang="fa-IR" sz="2400" dirty="0" err="1">
                <a:solidFill>
                  <a:srgbClr val="FF0000"/>
                </a:solidFill>
              </a:rPr>
              <a:t>گیرایی</a:t>
            </a:r>
            <a:r>
              <a:rPr lang="fa-IR" sz="2400" dirty="0">
                <a:solidFill>
                  <a:srgbClr val="FF0000"/>
                </a:solidFill>
              </a:rPr>
              <a:t> </a:t>
            </a:r>
            <a:r>
              <a:rPr lang="fa-IR" sz="2400" dirty="0"/>
              <a:t>کودک و </a:t>
            </a:r>
            <a:r>
              <a:rPr lang="fa-IR" sz="2400" dirty="0">
                <a:solidFill>
                  <a:srgbClr val="FF0000"/>
                </a:solidFill>
              </a:rPr>
              <a:t>عملکرد</a:t>
            </a:r>
            <a:r>
              <a:rPr lang="fa-IR" sz="2400" dirty="0"/>
              <a:t> کودک باید مورد بررسی قرار گیرد</a:t>
            </a:r>
          </a:p>
          <a:p>
            <a:pPr algn="r" rtl="1" eaLnBrk="1" hangingPunct="1">
              <a:defRPr/>
            </a:pPr>
            <a:r>
              <a:rPr lang="fa-IR" sz="2400" dirty="0"/>
              <a:t>فعالیت هایی که </a:t>
            </a:r>
            <a:r>
              <a:rPr lang="fa-IR" sz="2400" dirty="0">
                <a:solidFill>
                  <a:srgbClr val="FF0000"/>
                </a:solidFill>
              </a:rPr>
              <a:t>بینایی و توسعه حرکات جنبشی </a:t>
            </a:r>
            <a:r>
              <a:rPr lang="fa-IR" sz="2400" dirty="0"/>
              <a:t>را تقویت می کند برای ناشنوایان بسیار مفید </a:t>
            </a:r>
            <a:r>
              <a:rPr lang="fa-IR" sz="2400" dirty="0" smtClean="0"/>
              <a:t>هستند (</a:t>
            </a:r>
            <a:r>
              <a:rPr lang="fa-IR" sz="2400" dirty="0"/>
              <a:t>کاراته،کونگ فو)</a:t>
            </a:r>
          </a:p>
          <a:p>
            <a:pPr algn="r" rtl="1" eaLnBrk="1" hangingPunct="1">
              <a:defRPr/>
            </a:pPr>
            <a:endParaRPr lang="fa-IR" sz="2400" dirty="0"/>
          </a:p>
          <a:p>
            <a:pPr algn="r" rtl="1" eaLnBrk="1" hangingPunct="1">
              <a:defRPr/>
            </a:pPr>
            <a:endParaRPr lang="fa-IR" sz="2400" dirty="0"/>
          </a:p>
          <a:p>
            <a:pPr algn="r" rtl="1" eaLnBrk="1" hangingPunct="1">
              <a:buFont typeface="Wingdings" pitchFamily="2" charset="2"/>
              <a:buChar char="v"/>
              <a:defRPr/>
            </a:pPr>
            <a:endParaRPr lang="en-US" sz="2400" dirty="0"/>
          </a:p>
        </p:txBody>
      </p:sp>
      <p:sp>
        <p:nvSpPr>
          <p:cNvPr id="4" name="Date Placeholder 3"/>
          <p:cNvSpPr>
            <a:spLocks noGrp="1"/>
          </p:cNvSpPr>
          <p:nvPr>
            <p:ph type="dt" sz="half" idx="10"/>
          </p:nvPr>
        </p:nvSpPr>
        <p:spPr/>
        <p:txBody>
          <a:bodyPr/>
          <a:lstStyle/>
          <a:p>
            <a:pPr>
              <a:defRPr/>
            </a:pPr>
            <a:fld id="{2A7C9D4F-B702-4268-8033-708598551C90}" type="datetime8">
              <a:rPr lang="fa-IR">
                <a:solidFill>
                  <a:srgbClr val="FFFFFF"/>
                </a:solidFill>
              </a:rPr>
              <a:pPr>
                <a:defRPr/>
              </a:pPr>
              <a:t>4 دسامبر 22</a:t>
            </a:fld>
            <a:endParaRPr lang="en-US" dirty="0">
              <a:solidFill>
                <a:srgbClr val="FFFFFF"/>
              </a:solidFill>
            </a:endParaRPr>
          </a:p>
        </p:txBody>
      </p:sp>
      <p:sp>
        <p:nvSpPr>
          <p:cNvPr id="6" name="Slide Number Placeholder 5"/>
          <p:cNvSpPr>
            <a:spLocks noGrp="1"/>
          </p:cNvSpPr>
          <p:nvPr>
            <p:ph type="sldNum" sz="quarter" idx="12"/>
          </p:nvPr>
        </p:nvSpPr>
        <p:spPr/>
        <p:txBody>
          <a:bodyPr>
            <a:normAutofit fontScale="85000" lnSpcReduction="20000"/>
          </a:bodyPr>
          <a:lstStyle>
            <a:lvl1pPr eaLnBrk="0" hangingPunct="0">
              <a:defRPr>
                <a:solidFill>
                  <a:schemeClr val="tx1"/>
                </a:solidFill>
                <a:latin typeface="Tahoma" panose="020B0604030504040204" pitchFamily="34" charset="0"/>
                <a:cs typeface="Arial" panose="020B0604020202020204" pitchFamily="34" charset="0"/>
              </a:defRPr>
            </a:lvl1pPr>
            <a:lvl2pPr marL="557213" indent="-214313" eaLnBrk="0" hangingPunct="0">
              <a:defRPr>
                <a:solidFill>
                  <a:schemeClr val="tx1"/>
                </a:solidFill>
                <a:latin typeface="Tahoma" panose="020B0604030504040204" pitchFamily="34" charset="0"/>
                <a:cs typeface="Arial" panose="020B0604020202020204" pitchFamily="34" charset="0"/>
              </a:defRPr>
            </a:lvl2pPr>
            <a:lvl3pPr marL="857250" indent="-171450" eaLnBrk="0" hangingPunct="0">
              <a:defRPr>
                <a:solidFill>
                  <a:schemeClr val="tx1"/>
                </a:solidFill>
                <a:latin typeface="Tahoma" panose="020B0604030504040204" pitchFamily="34" charset="0"/>
                <a:cs typeface="Arial" panose="020B0604020202020204" pitchFamily="34" charset="0"/>
              </a:defRPr>
            </a:lvl3pPr>
            <a:lvl4pPr marL="1200150" indent="-171450" eaLnBrk="0" hangingPunct="0">
              <a:defRPr>
                <a:solidFill>
                  <a:schemeClr val="tx1"/>
                </a:solidFill>
                <a:latin typeface="Tahoma" panose="020B0604030504040204" pitchFamily="34" charset="0"/>
                <a:cs typeface="Arial" panose="020B0604020202020204" pitchFamily="34" charset="0"/>
              </a:defRPr>
            </a:lvl4pPr>
            <a:lvl5pPr marL="1543050" indent="-171450" eaLnBrk="0" hangingPunct="0">
              <a:defRPr>
                <a:solidFill>
                  <a:schemeClr val="tx1"/>
                </a:solidFill>
                <a:latin typeface="Tahoma" panose="020B0604030504040204" pitchFamily="34" charset="0"/>
                <a:cs typeface="Arial" panose="020B0604020202020204" pitchFamily="34" charset="0"/>
              </a:defRPr>
            </a:lvl5pPr>
            <a:lvl6pPr marL="1885950" indent="-171450" algn="r" rtl="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228850" indent="-171450" algn="r" rtl="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2571750" indent="-171450" algn="r" rtl="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2914650" indent="-171450" algn="r" rtl="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fld id="{528C281B-5886-4C30-B5AD-5745AA808104}" type="slidenum">
              <a:rPr lang="ar-SA">
                <a:solidFill>
                  <a:srgbClr val="FFFFFF"/>
                </a:solidFill>
                <a:latin typeface="Arial" panose="020B0604020202020204" pitchFamily="34" charset="0"/>
              </a:rPr>
              <a:pPr eaLnBrk="1" hangingPunct="1"/>
              <a:t>65</a:t>
            </a:fld>
            <a:endParaRPr lang="en-US">
              <a:solidFill>
                <a:srgbClr val="FFFFFF"/>
              </a:solidFill>
              <a:latin typeface="Arial" panose="020B0604020202020204" pitchFamily="34" charset="0"/>
            </a:endParaRPr>
          </a:p>
        </p:txBody>
      </p:sp>
      <p:pic>
        <p:nvPicPr>
          <p:cNvPr id="15366" name="Picture 7" descr="tekwond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4221088"/>
            <a:ext cx="2408262" cy="2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9885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5171">
                                            <p:txEl>
                                              <p:pRg st="0" end="0"/>
                                            </p:txEl>
                                          </p:spTgt>
                                        </p:tgtEl>
                                        <p:attrNameLst>
                                          <p:attrName>style.visibility</p:attrName>
                                        </p:attrNameLst>
                                      </p:cBhvr>
                                      <p:to>
                                        <p:strVal val="visible"/>
                                      </p:to>
                                    </p:set>
                                    <p:anim calcmode="lin" valueType="num">
                                      <p:cBhvr additive="base">
                                        <p:cTn id="7" dur="500" fill="hold"/>
                                        <p:tgtEl>
                                          <p:spTgt spid="1351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51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5171">
                                            <p:txEl>
                                              <p:pRg st="1" end="1"/>
                                            </p:txEl>
                                          </p:spTgt>
                                        </p:tgtEl>
                                        <p:attrNameLst>
                                          <p:attrName>style.visibility</p:attrName>
                                        </p:attrNameLst>
                                      </p:cBhvr>
                                      <p:to>
                                        <p:strVal val="visible"/>
                                      </p:to>
                                    </p:set>
                                    <p:anim calcmode="lin" valueType="num">
                                      <p:cBhvr additive="base">
                                        <p:cTn id="13" dur="500" fill="hold"/>
                                        <p:tgtEl>
                                          <p:spTgt spid="1351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51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5171">
                                            <p:txEl>
                                              <p:pRg st="2" end="2"/>
                                            </p:txEl>
                                          </p:spTgt>
                                        </p:tgtEl>
                                        <p:attrNameLst>
                                          <p:attrName>style.visibility</p:attrName>
                                        </p:attrNameLst>
                                      </p:cBhvr>
                                      <p:to>
                                        <p:strVal val="visible"/>
                                      </p:to>
                                    </p:set>
                                    <p:anim calcmode="lin" valueType="num">
                                      <p:cBhvr additive="base">
                                        <p:cTn id="19" dur="500" fill="hold"/>
                                        <p:tgtEl>
                                          <p:spTgt spid="13517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517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1" grpId="0" uiExpand="1"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normAutofit/>
          </a:bodyPr>
          <a:lstStyle/>
          <a:p>
            <a:pPr algn="ctr" eaLnBrk="1" hangingPunct="1">
              <a:defRPr/>
            </a:pPr>
            <a:r>
              <a:rPr lang="fa-IR" b="1" dirty="0"/>
              <a:t>فعالیت های پیشنهادی </a:t>
            </a:r>
            <a:endParaRPr lang="en-US" b="1" dirty="0"/>
          </a:p>
        </p:txBody>
      </p:sp>
      <p:sp>
        <p:nvSpPr>
          <p:cNvPr id="136195" name="Rectangle 3"/>
          <p:cNvSpPr>
            <a:spLocks noGrp="1" noChangeArrowheads="1"/>
          </p:cNvSpPr>
          <p:nvPr>
            <p:ph idx="1"/>
          </p:nvPr>
        </p:nvSpPr>
        <p:spPr>
          <a:xfrm>
            <a:off x="107504" y="1772816"/>
            <a:ext cx="8856984" cy="4475584"/>
          </a:xfrm>
        </p:spPr>
        <p:txBody>
          <a:bodyPr>
            <a:normAutofit/>
          </a:bodyPr>
          <a:lstStyle/>
          <a:p>
            <a:pPr algn="r" rtl="1" eaLnBrk="1" hangingPunct="1">
              <a:defRPr/>
            </a:pPr>
            <a:r>
              <a:rPr lang="fa-IR" sz="3200" dirty="0"/>
              <a:t>بیشترین نیاز این افراد که بر آوردن آن به طرح ریزی برنامه مقدم </a:t>
            </a:r>
            <a:r>
              <a:rPr lang="fa-IR" sz="3200" dirty="0" smtClean="0"/>
              <a:t>است، </a:t>
            </a:r>
            <a:r>
              <a:rPr lang="fa-IR" sz="3200" dirty="0"/>
              <a:t>کمک به آنان برای </a:t>
            </a:r>
            <a:r>
              <a:rPr lang="fa-IR" sz="3200" dirty="0">
                <a:solidFill>
                  <a:srgbClr val="FF0000"/>
                </a:solidFill>
              </a:rPr>
              <a:t>سازگاری</a:t>
            </a:r>
            <a:r>
              <a:rPr lang="fa-IR" sz="3200" dirty="0"/>
              <a:t> با نارسایی خویش و </a:t>
            </a:r>
            <a:r>
              <a:rPr lang="fa-IR" sz="3200" dirty="0">
                <a:solidFill>
                  <a:srgbClr val="FF0000"/>
                </a:solidFill>
              </a:rPr>
              <a:t>ارتباط برقرارکردن</a:t>
            </a:r>
            <a:r>
              <a:rPr lang="fa-IR" sz="3200" dirty="0"/>
              <a:t> با دیگران </a:t>
            </a:r>
            <a:r>
              <a:rPr lang="fa-IR" sz="3200" dirty="0" smtClean="0"/>
              <a:t>است.</a:t>
            </a:r>
            <a:endParaRPr lang="fa-IR" sz="3200" dirty="0"/>
          </a:p>
          <a:p>
            <a:pPr algn="r" rtl="1" eaLnBrk="1" hangingPunct="1">
              <a:defRPr/>
            </a:pPr>
            <a:r>
              <a:rPr lang="fa-IR" sz="3200" dirty="0"/>
              <a:t>دانش آموزانی که </a:t>
            </a:r>
            <a:r>
              <a:rPr lang="fa-IR" sz="3200" dirty="0" smtClean="0">
                <a:solidFill>
                  <a:srgbClr val="FF0000"/>
                </a:solidFill>
              </a:rPr>
              <a:t>مجاری </a:t>
            </a:r>
            <a:r>
              <a:rPr lang="fa-IR" sz="3200" dirty="0">
                <a:solidFill>
                  <a:srgbClr val="FF0000"/>
                </a:solidFill>
              </a:rPr>
              <a:t>نیم دایره گوش </a:t>
            </a:r>
            <a:r>
              <a:rPr lang="fa-IR" sz="3200" dirty="0"/>
              <a:t>آنان آسیب </a:t>
            </a:r>
            <a:r>
              <a:rPr lang="fa-IR" sz="3200" dirty="0" smtClean="0"/>
              <a:t>دیده، تعادل </a:t>
            </a:r>
            <a:r>
              <a:rPr lang="fa-IR" sz="3200" dirty="0"/>
              <a:t>کافی ندارند و به</a:t>
            </a:r>
            <a:r>
              <a:rPr lang="fa-IR" sz="3200" dirty="0">
                <a:solidFill>
                  <a:srgbClr val="FF0000"/>
                </a:solidFill>
              </a:rPr>
              <a:t> </a:t>
            </a:r>
            <a:r>
              <a:rPr lang="fa-IR" sz="3200" b="1" dirty="0">
                <a:solidFill>
                  <a:srgbClr val="FF0000"/>
                </a:solidFill>
              </a:rPr>
              <a:t>سرگیجه</a:t>
            </a:r>
            <a:r>
              <a:rPr lang="fa-IR" sz="3200" dirty="0">
                <a:solidFill>
                  <a:srgbClr val="FF0000"/>
                </a:solidFill>
              </a:rPr>
              <a:t> </a:t>
            </a:r>
            <a:r>
              <a:rPr lang="fa-IR" sz="3200" dirty="0"/>
              <a:t>مبتلا </a:t>
            </a:r>
            <a:r>
              <a:rPr lang="fa-IR" sz="3200" dirty="0" smtClean="0"/>
              <a:t>هستند. لذا بایستی از </a:t>
            </a:r>
            <a:r>
              <a:rPr lang="fa-IR" sz="3200" dirty="0"/>
              <a:t>صعود بر روی وسایل با </a:t>
            </a:r>
            <a:r>
              <a:rPr lang="fa-IR" sz="3200" b="1" dirty="0">
                <a:solidFill>
                  <a:srgbClr val="FF0000"/>
                </a:solidFill>
              </a:rPr>
              <a:t>ارتفاع زیاد </a:t>
            </a:r>
            <a:r>
              <a:rPr lang="fa-IR" sz="3200" dirty="0"/>
              <a:t>خود داری </a:t>
            </a:r>
            <a:r>
              <a:rPr lang="fa-IR" sz="3200" dirty="0" smtClean="0"/>
              <a:t>نمایند.</a:t>
            </a:r>
            <a:endParaRPr lang="en-US" sz="3200" dirty="0"/>
          </a:p>
        </p:txBody>
      </p:sp>
      <p:sp>
        <p:nvSpPr>
          <p:cNvPr id="4" name="Date Placeholder 3"/>
          <p:cNvSpPr>
            <a:spLocks noGrp="1"/>
          </p:cNvSpPr>
          <p:nvPr>
            <p:ph type="dt" sz="half" idx="10"/>
          </p:nvPr>
        </p:nvSpPr>
        <p:spPr/>
        <p:txBody>
          <a:bodyPr/>
          <a:lstStyle/>
          <a:p>
            <a:pPr>
              <a:defRPr/>
            </a:pPr>
            <a:fld id="{B3A0D223-7D51-4C92-A12D-D622EDDD6F6B}" type="datetime8">
              <a:rPr lang="fa-IR">
                <a:solidFill>
                  <a:srgbClr val="FFFFFF"/>
                </a:solidFill>
              </a:rPr>
              <a:pPr>
                <a:defRPr/>
              </a:pPr>
              <a:t>4 دسامبر 22</a:t>
            </a:fld>
            <a:endParaRPr lang="en-US">
              <a:solidFill>
                <a:srgbClr val="FFFFFF"/>
              </a:solidFill>
            </a:endParaRPr>
          </a:p>
        </p:txBody>
      </p:sp>
      <p:sp>
        <p:nvSpPr>
          <p:cNvPr id="6" name="Slide Number Placeholder 5"/>
          <p:cNvSpPr>
            <a:spLocks noGrp="1"/>
          </p:cNvSpPr>
          <p:nvPr>
            <p:ph type="sldNum" sz="quarter" idx="12"/>
          </p:nvPr>
        </p:nvSpPr>
        <p:spPr/>
        <p:txBody>
          <a:bodyPr>
            <a:normAutofit fontScale="85000" lnSpcReduction="20000"/>
          </a:bodyPr>
          <a:lstStyle>
            <a:lvl1pPr eaLnBrk="0" hangingPunct="0">
              <a:defRPr>
                <a:solidFill>
                  <a:schemeClr val="tx1"/>
                </a:solidFill>
                <a:latin typeface="Tahoma" panose="020B0604030504040204" pitchFamily="34" charset="0"/>
                <a:cs typeface="Arial" panose="020B0604020202020204" pitchFamily="34" charset="0"/>
              </a:defRPr>
            </a:lvl1pPr>
            <a:lvl2pPr marL="557213" indent="-214313" eaLnBrk="0" hangingPunct="0">
              <a:defRPr>
                <a:solidFill>
                  <a:schemeClr val="tx1"/>
                </a:solidFill>
                <a:latin typeface="Tahoma" panose="020B0604030504040204" pitchFamily="34" charset="0"/>
                <a:cs typeface="Arial" panose="020B0604020202020204" pitchFamily="34" charset="0"/>
              </a:defRPr>
            </a:lvl2pPr>
            <a:lvl3pPr marL="857250" indent="-171450" eaLnBrk="0" hangingPunct="0">
              <a:defRPr>
                <a:solidFill>
                  <a:schemeClr val="tx1"/>
                </a:solidFill>
                <a:latin typeface="Tahoma" panose="020B0604030504040204" pitchFamily="34" charset="0"/>
                <a:cs typeface="Arial" panose="020B0604020202020204" pitchFamily="34" charset="0"/>
              </a:defRPr>
            </a:lvl3pPr>
            <a:lvl4pPr marL="1200150" indent="-171450" eaLnBrk="0" hangingPunct="0">
              <a:defRPr>
                <a:solidFill>
                  <a:schemeClr val="tx1"/>
                </a:solidFill>
                <a:latin typeface="Tahoma" panose="020B0604030504040204" pitchFamily="34" charset="0"/>
                <a:cs typeface="Arial" panose="020B0604020202020204" pitchFamily="34" charset="0"/>
              </a:defRPr>
            </a:lvl4pPr>
            <a:lvl5pPr marL="1543050" indent="-171450" eaLnBrk="0" hangingPunct="0">
              <a:defRPr>
                <a:solidFill>
                  <a:schemeClr val="tx1"/>
                </a:solidFill>
                <a:latin typeface="Tahoma" panose="020B0604030504040204" pitchFamily="34" charset="0"/>
                <a:cs typeface="Arial" panose="020B0604020202020204" pitchFamily="34" charset="0"/>
              </a:defRPr>
            </a:lvl5pPr>
            <a:lvl6pPr marL="1885950" indent="-171450" algn="r" rtl="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228850" indent="-171450" algn="r" rtl="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2571750" indent="-171450" algn="r" rtl="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2914650" indent="-171450" algn="r" rtl="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fld id="{6F4245C3-19A6-4FA3-B4A0-550D613ACC46}" type="slidenum">
              <a:rPr lang="ar-SA">
                <a:solidFill>
                  <a:srgbClr val="FFFFFF"/>
                </a:solidFill>
                <a:latin typeface="Arial" panose="020B0604020202020204" pitchFamily="34" charset="0"/>
              </a:rPr>
              <a:pPr eaLnBrk="1" hangingPunct="1"/>
              <a:t>66</a:t>
            </a:fld>
            <a:endParaRPr lang="en-US">
              <a:solidFill>
                <a:srgbClr val="FFFFFF"/>
              </a:solidFill>
              <a:latin typeface="Arial" panose="020B0604020202020204" pitchFamily="34" charset="0"/>
            </a:endParaRPr>
          </a:p>
        </p:txBody>
      </p:sp>
    </p:spTree>
    <p:extLst>
      <p:ext uri="{BB962C8B-B14F-4D97-AF65-F5344CB8AC3E}">
        <p14:creationId xmlns:p14="http://schemas.microsoft.com/office/powerpoint/2010/main" val="23984510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6195">
                                            <p:txEl>
                                              <p:pRg st="0" end="0"/>
                                            </p:txEl>
                                          </p:spTgt>
                                        </p:tgtEl>
                                        <p:attrNameLst>
                                          <p:attrName>style.visibility</p:attrName>
                                        </p:attrNameLst>
                                      </p:cBhvr>
                                      <p:to>
                                        <p:strVal val="visible"/>
                                      </p:to>
                                    </p:set>
                                    <p:anim calcmode="lin" valueType="num">
                                      <p:cBhvr additive="base">
                                        <p:cTn id="7" dur="500" fill="hold"/>
                                        <p:tgtEl>
                                          <p:spTgt spid="1361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61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6195">
                                            <p:txEl>
                                              <p:pRg st="1" end="1"/>
                                            </p:txEl>
                                          </p:spTgt>
                                        </p:tgtEl>
                                        <p:attrNameLst>
                                          <p:attrName>style.visibility</p:attrName>
                                        </p:attrNameLst>
                                      </p:cBhvr>
                                      <p:to>
                                        <p:strVal val="visible"/>
                                      </p:to>
                                    </p:set>
                                    <p:anim calcmode="lin" valueType="num">
                                      <p:cBhvr additive="base">
                                        <p:cTn id="13" dur="500" fill="hold"/>
                                        <p:tgtEl>
                                          <p:spTgt spid="1361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619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5"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normAutofit/>
          </a:bodyPr>
          <a:lstStyle/>
          <a:p>
            <a:pPr algn="ctr" eaLnBrk="1" hangingPunct="1">
              <a:defRPr/>
            </a:pPr>
            <a:r>
              <a:rPr lang="fa-IR" sz="3600" b="1" dirty="0"/>
              <a:t>بازی ها و ورزش ها</a:t>
            </a:r>
            <a:endParaRPr lang="en-US" sz="3600" b="1" dirty="0"/>
          </a:p>
        </p:txBody>
      </p:sp>
      <p:sp>
        <p:nvSpPr>
          <p:cNvPr id="137219" name="Rectangle 3"/>
          <p:cNvSpPr>
            <a:spLocks noGrp="1" noChangeArrowheads="1"/>
          </p:cNvSpPr>
          <p:nvPr>
            <p:ph idx="1"/>
          </p:nvPr>
        </p:nvSpPr>
        <p:spPr>
          <a:xfrm>
            <a:off x="498630" y="1700808"/>
            <a:ext cx="8384480" cy="5040560"/>
          </a:xfrm>
        </p:spPr>
        <p:txBody>
          <a:bodyPr>
            <a:noAutofit/>
          </a:bodyPr>
          <a:lstStyle/>
          <a:p>
            <a:pPr algn="r" rtl="1" eaLnBrk="1" hangingPunct="1">
              <a:defRPr/>
            </a:pPr>
            <a:r>
              <a:rPr lang="fa-IR" sz="2400" dirty="0"/>
              <a:t>مهم تراز مساله برد و باخت</a:t>
            </a:r>
            <a:r>
              <a:rPr lang="fa-IR" sz="2400" dirty="0" smtClean="0"/>
              <a:t>، برقراری </a:t>
            </a:r>
            <a:r>
              <a:rPr lang="fa-IR" sz="2400" dirty="0">
                <a:solidFill>
                  <a:srgbClr val="FF0000"/>
                </a:solidFill>
              </a:rPr>
              <a:t>تماس</a:t>
            </a:r>
            <a:r>
              <a:rPr lang="fa-IR" sz="2400" dirty="0"/>
              <a:t> های اجتماعی در بازی و </a:t>
            </a:r>
            <a:r>
              <a:rPr lang="fa-IR" sz="2400" dirty="0">
                <a:solidFill>
                  <a:srgbClr val="FF0000"/>
                </a:solidFill>
              </a:rPr>
              <a:t>پذیرش</a:t>
            </a:r>
            <a:r>
              <a:rPr lang="fa-IR" sz="2400" dirty="0"/>
              <a:t> ارزش این افراد از جانب حریفان شنوای </a:t>
            </a:r>
            <a:r>
              <a:rPr lang="fa-IR" sz="2400" dirty="0" smtClean="0"/>
              <a:t>آنهاست.</a:t>
            </a:r>
            <a:endParaRPr lang="fa-IR" sz="2400" dirty="0"/>
          </a:p>
          <a:p>
            <a:pPr algn="r" rtl="1" eaLnBrk="1" hangingPunct="1">
              <a:defRPr/>
            </a:pPr>
            <a:r>
              <a:rPr lang="fa-IR" sz="2400" dirty="0"/>
              <a:t>چون ناشنوایان قادر نیستند اخطارهای صوتی را بشنوند به طور یقین پاره ای خطرها سلامتی آنان را تهدید می کند وبه عنوان یک </a:t>
            </a:r>
            <a:r>
              <a:rPr lang="fa-IR" sz="2400" dirty="0">
                <a:solidFill>
                  <a:srgbClr val="FF0000"/>
                </a:solidFill>
              </a:rPr>
              <a:t>اقدام </a:t>
            </a:r>
            <a:r>
              <a:rPr lang="fa-IR" sz="2400" dirty="0" smtClean="0">
                <a:solidFill>
                  <a:srgbClr val="FF0000"/>
                </a:solidFill>
              </a:rPr>
              <a:t>احتیاطی</a:t>
            </a:r>
            <a:r>
              <a:rPr lang="fa-IR" sz="2400" dirty="0" smtClean="0"/>
              <a:t>، می </a:t>
            </a:r>
            <a:r>
              <a:rPr lang="fa-IR" sz="2400" dirty="0"/>
              <a:t>توان از </a:t>
            </a:r>
            <a:r>
              <a:rPr lang="fa-IR" sz="2400" dirty="0">
                <a:solidFill>
                  <a:srgbClr val="FF0000"/>
                </a:solidFill>
              </a:rPr>
              <a:t>علامت های دیداری</a:t>
            </a:r>
            <a:r>
              <a:rPr lang="fa-IR" sz="2400" dirty="0"/>
              <a:t> معینی مانند </a:t>
            </a:r>
            <a:r>
              <a:rPr lang="fa-IR" sz="2400" b="1" dirty="0"/>
              <a:t>تکان دادن پرچم قرمز </a:t>
            </a:r>
            <a:r>
              <a:rPr lang="fa-IR" sz="2400" dirty="0"/>
              <a:t>استفاده </a:t>
            </a:r>
            <a:r>
              <a:rPr lang="fa-IR" sz="2400" dirty="0" smtClean="0"/>
              <a:t>نمود.</a:t>
            </a:r>
            <a:endParaRPr lang="fa-IR" sz="2400" dirty="0"/>
          </a:p>
          <a:p>
            <a:pPr lvl="1" algn="r" rtl="1" eaLnBrk="1" hangingPunct="1">
              <a:defRPr/>
            </a:pPr>
            <a:r>
              <a:rPr lang="fa-IR" sz="2000" dirty="0"/>
              <a:t>قبل از شروع بازی مربی باید مطمئن شود که تمام بازیکنان مفهوم علامت را می دانند</a:t>
            </a:r>
          </a:p>
          <a:p>
            <a:pPr lvl="1" algn="r" rtl="1" eaLnBrk="1" hangingPunct="1">
              <a:defRPr/>
            </a:pPr>
            <a:r>
              <a:rPr lang="fa-IR" sz="2000" dirty="0"/>
              <a:t>اگر حریف هم ناشنوا باشد باید در مورد علامت ها توافقی صورت گیرد</a:t>
            </a:r>
          </a:p>
          <a:p>
            <a:pPr lvl="1" algn="r" rtl="1" eaLnBrk="1" hangingPunct="1">
              <a:defRPr/>
            </a:pPr>
            <a:r>
              <a:rPr lang="fa-IR" sz="2000" dirty="0"/>
              <a:t>اگر حریف مقابل شنوا باشد باید در مورد علامت دیداری نهایت همکاری را بنماید</a:t>
            </a:r>
          </a:p>
          <a:p>
            <a:pPr algn="r" rtl="1" eaLnBrk="1" hangingPunct="1">
              <a:defRPr/>
            </a:pPr>
            <a:r>
              <a:rPr lang="fa-IR" sz="2400" dirty="0"/>
              <a:t>ورزش هایی مثل :</a:t>
            </a:r>
            <a:r>
              <a:rPr lang="fa-IR" sz="3200" b="1" u="sng" dirty="0"/>
              <a:t>شمشیر بازی</a:t>
            </a:r>
            <a:r>
              <a:rPr lang="fa-IR" sz="2400" dirty="0"/>
              <a:t> ،</a:t>
            </a:r>
            <a:r>
              <a:rPr lang="fa-IR" sz="3200" b="1" u="sng" dirty="0"/>
              <a:t>تیراندازی با کمان</a:t>
            </a:r>
            <a:r>
              <a:rPr lang="fa-IR" sz="2400" dirty="0"/>
              <a:t> ،</a:t>
            </a:r>
            <a:r>
              <a:rPr lang="fa-IR" sz="3200" b="1" u="sng" dirty="0"/>
              <a:t>بولینگ</a:t>
            </a:r>
            <a:r>
              <a:rPr lang="fa-IR" sz="2400" dirty="0"/>
              <a:t> ،</a:t>
            </a:r>
            <a:r>
              <a:rPr lang="fa-IR" sz="3200" b="1" u="sng" dirty="0"/>
              <a:t>تنیس</a:t>
            </a:r>
            <a:r>
              <a:rPr lang="fa-IR" sz="2400" dirty="0"/>
              <a:t> ،</a:t>
            </a:r>
            <a:r>
              <a:rPr lang="fa-IR" sz="3200" b="1" u="sng" dirty="0"/>
              <a:t>گلف</a:t>
            </a:r>
            <a:r>
              <a:rPr lang="fa-IR" sz="2400" dirty="0"/>
              <a:t> و </a:t>
            </a:r>
            <a:r>
              <a:rPr lang="fa-IR" sz="3200" b="1" u="sng" dirty="0"/>
              <a:t>بدمینتون</a:t>
            </a:r>
            <a:r>
              <a:rPr lang="fa-IR" sz="2400" dirty="0"/>
              <a:t> </a:t>
            </a:r>
            <a:r>
              <a:rPr lang="fa-IR" sz="2400" dirty="0" smtClean="0"/>
              <a:t>برای ناشنوایان </a:t>
            </a:r>
            <a:r>
              <a:rPr lang="fa-IR" sz="2400" dirty="0"/>
              <a:t>جذابیت خاصی </a:t>
            </a:r>
            <a:r>
              <a:rPr lang="fa-IR" sz="2400" dirty="0" smtClean="0"/>
              <a:t>دارند.</a:t>
            </a:r>
            <a:endParaRPr lang="en-US" sz="2400" dirty="0"/>
          </a:p>
        </p:txBody>
      </p:sp>
      <p:sp>
        <p:nvSpPr>
          <p:cNvPr id="4" name="Date Placeholder 3"/>
          <p:cNvSpPr>
            <a:spLocks noGrp="1"/>
          </p:cNvSpPr>
          <p:nvPr>
            <p:ph type="dt" sz="half" idx="10"/>
          </p:nvPr>
        </p:nvSpPr>
        <p:spPr/>
        <p:txBody>
          <a:bodyPr/>
          <a:lstStyle/>
          <a:p>
            <a:pPr>
              <a:defRPr/>
            </a:pPr>
            <a:fld id="{4A83DAE5-7707-4906-98E1-BB52A7B67A20}" type="datetime8">
              <a:rPr lang="fa-IR">
                <a:solidFill>
                  <a:srgbClr val="FFFFFF"/>
                </a:solidFill>
              </a:rPr>
              <a:pPr>
                <a:defRPr/>
              </a:pPr>
              <a:t>4 دسامبر 22</a:t>
            </a:fld>
            <a:endParaRPr lang="en-US">
              <a:solidFill>
                <a:srgbClr val="FFFFFF"/>
              </a:solidFill>
            </a:endParaRPr>
          </a:p>
        </p:txBody>
      </p:sp>
      <p:sp>
        <p:nvSpPr>
          <p:cNvPr id="6" name="Slide Number Placeholder 5"/>
          <p:cNvSpPr>
            <a:spLocks noGrp="1"/>
          </p:cNvSpPr>
          <p:nvPr>
            <p:ph type="sldNum" sz="quarter" idx="12"/>
          </p:nvPr>
        </p:nvSpPr>
        <p:spPr/>
        <p:txBody>
          <a:bodyPr>
            <a:normAutofit fontScale="85000" lnSpcReduction="20000"/>
          </a:bodyPr>
          <a:lstStyle>
            <a:lvl1pPr eaLnBrk="0" hangingPunct="0">
              <a:defRPr>
                <a:solidFill>
                  <a:schemeClr val="tx1"/>
                </a:solidFill>
                <a:latin typeface="Tahoma" panose="020B0604030504040204" pitchFamily="34" charset="0"/>
                <a:cs typeface="Arial" panose="020B0604020202020204" pitchFamily="34" charset="0"/>
              </a:defRPr>
            </a:lvl1pPr>
            <a:lvl2pPr marL="557213" indent="-214313" eaLnBrk="0" hangingPunct="0">
              <a:defRPr>
                <a:solidFill>
                  <a:schemeClr val="tx1"/>
                </a:solidFill>
                <a:latin typeface="Tahoma" panose="020B0604030504040204" pitchFamily="34" charset="0"/>
                <a:cs typeface="Arial" panose="020B0604020202020204" pitchFamily="34" charset="0"/>
              </a:defRPr>
            </a:lvl2pPr>
            <a:lvl3pPr marL="857250" indent="-171450" eaLnBrk="0" hangingPunct="0">
              <a:defRPr>
                <a:solidFill>
                  <a:schemeClr val="tx1"/>
                </a:solidFill>
                <a:latin typeface="Tahoma" panose="020B0604030504040204" pitchFamily="34" charset="0"/>
                <a:cs typeface="Arial" panose="020B0604020202020204" pitchFamily="34" charset="0"/>
              </a:defRPr>
            </a:lvl3pPr>
            <a:lvl4pPr marL="1200150" indent="-171450" eaLnBrk="0" hangingPunct="0">
              <a:defRPr>
                <a:solidFill>
                  <a:schemeClr val="tx1"/>
                </a:solidFill>
                <a:latin typeface="Tahoma" panose="020B0604030504040204" pitchFamily="34" charset="0"/>
                <a:cs typeface="Arial" panose="020B0604020202020204" pitchFamily="34" charset="0"/>
              </a:defRPr>
            </a:lvl4pPr>
            <a:lvl5pPr marL="1543050" indent="-171450" eaLnBrk="0" hangingPunct="0">
              <a:defRPr>
                <a:solidFill>
                  <a:schemeClr val="tx1"/>
                </a:solidFill>
                <a:latin typeface="Tahoma" panose="020B0604030504040204" pitchFamily="34" charset="0"/>
                <a:cs typeface="Arial" panose="020B0604020202020204" pitchFamily="34" charset="0"/>
              </a:defRPr>
            </a:lvl5pPr>
            <a:lvl6pPr marL="1885950" indent="-171450" algn="r" rtl="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228850" indent="-171450" algn="r" rtl="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2571750" indent="-171450" algn="r" rtl="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2914650" indent="-171450" algn="r" rtl="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fld id="{07343E29-28AC-4DBB-96C7-1F688B70F187}" type="slidenum">
              <a:rPr lang="ar-SA">
                <a:solidFill>
                  <a:srgbClr val="FFFFFF"/>
                </a:solidFill>
                <a:latin typeface="Arial" panose="020B0604020202020204" pitchFamily="34" charset="0"/>
              </a:rPr>
              <a:pPr eaLnBrk="1" hangingPunct="1"/>
              <a:t>67</a:t>
            </a:fld>
            <a:endParaRPr lang="en-US">
              <a:solidFill>
                <a:srgbClr val="FFFFFF"/>
              </a:solidFill>
              <a:latin typeface="Arial" panose="020B0604020202020204" pitchFamily="34" charset="0"/>
            </a:endParaRPr>
          </a:p>
        </p:txBody>
      </p:sp>
    </p:spTree>
    <p:extLst>
      <p:ext uri="{BB962C8B-B14F-4D97-AF65-F5344CB8AC3E}">
        <p14:creationId xmlns:p14="http://schemas.microsoft.com/office/powerpoint/2010/main" val="16728707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7219">
                                            <p:txEl>
                                              <p:pRg st="0" end="0"/>
                                            </p:txEl>
                                          </p:spTgt>
                                        </p:tgtEl>
                                        <p:attrNameLst>
                                          <p:attrName>style.visibility</p:attrName>
                                        </p:attrNameLst>
                                      </p:cBhvr>
                                      <p:to>
                                        <p:strVal val="visible"/>
                                      </p:to>
                                    </p:set>
                                    <p:anim calcmode="lin" valueType="num">
                                      <p:cBhvr additive="base">
                                        <p:cTn id="7" dur="500" fill="hold"/>
                                        <p:tgtEl>
                                          <p:spTgt spid="1372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72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7219">
                                            <p:txEl>
                                              <p:pRg st="1" end="1"/>
                                            </p:txEl>
                                          </p:spTgt>
                                        </p:tgtEl>
                                        <p:attrNameLst>
                                          <p:attrName>style.visibility</p:attrName>
                                        </p:attrNameLst>
                                      </p:cBhvr>
                                      <p:to>
                                        <p:strVal val="visible"/>
                                      </p:to>
                                    </p:set>
                                    <p:anim calcmode="lin" valueType="num">
                                      <p:cBhvr additive="base">
                                        <p:cTn id="13" dur="500" fill="hold"/>
                                        <p:tgtEl>
                                          <p:spTgt spid="1372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7219">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37219">
                                            <p:txEl>
                                              <p:pRg st="2" end="2"/>
                                            </p:txEl>
                                          </p:spTgt>
                                        </p:tgtEl>
                                        <p:attrNameLst>
                                          <p:attrName>style.visibility</p:attrName>
                                        </p:attrNameLst>
                                      </p:cBhvr>
                                      <p:to>
                                        <p:strVal val="visible"/>
                                      </p:to>
                                    </p:set>
                                    <p:anim calcmode="lin" valueType="num">
                                      <p:cBhvr additive="base">
                                        <p:cTn id="17" dur="500" fill="hold"/>
                                        <p:tgtEl>
                                          <p:spTgt spid="137219">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37219">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7219">
                                            <p:txEl>
                                              <p:pRg st="3" end="3"/>
                                            </p:txEl>
                                          </p:spTgt>
                                        </p:tgtEl>
                                        <p:attrNameLst>
                                          <p:attrName>style.visibility</p:attrName>
                                        </p:attrNameLst>
                                      </p:cBhvr>
                                      <p:to>
                                        <p:strVal val="visible"/>
                                      </p:to>
                                    </p:set>
                                    <p:anim calcmode="lin" valueType="num">
                                      <p:cBhvr additive="base">
                                        <p:cTn id="21" dur="500" fill="hold"/>
                                        <p:tgtEl>
                                          <p:spTgt spid="137219">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37219">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37219">
                                            <p:txEl>
                                              <p:pRg st="4" end="4"/>
                                            </p:txEl>
                                          </p:spTgt>
                                        </p:tgtEl>
                                        <p:attrNameLst>
                                          <p:attrName>style.visibility</p:attrName>
                                        </p:attrNameLst>
                                      </p:cBhvr>
                                      <p:to>
                                        <p:strVal val="visible"/>
                                      </p:to>
                                    </p:set>
                                    <p:anim calcmode="lin" valueType="num">
                                      <p:cBhvr additive="base">
                                        <p:cTn id="25" dur="500" fill="hold"/>
                                        <p:tgtEl>
                                          <p:spTgt spid="137219">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721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7219">
                                            <p:txEl>
                                              <p:pRg st="5" end="5"/>
                                            </p:txEl>
                                          </p:spTgt>
                                        </p:tgtEl>
                                        <p:attrNameLst>
                                          <p:attrName>style.visibility</p:attrName>
                                        </p:attrNameLst>
                                      </p:cBhvr>
                                      <p:to>
                                        <p:strVal val="visible"/>
                                      </p:to>
                                    </p:set>
                                    <p:anim calcmode="lin" valueType="num">
                                      <p:cBhvr additive="base">
                                        <p:cTn id="31" dur="500" fill="hold"/>
                                        <p:tgtEl>
                                          <p:spTgt spid="137219">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721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19"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lstStyle/>
          <a:p>
            <a:pPr algn="ctr" eaLnBrk="1" hangingPunct="1">
              <a:defRPr/>
            </a:pPr>
            <a:r>
              <a:rPr lang="fa-IR" b="1" dirty="0" smtClean="0"/>
              <a:t>شنا</a:t>
            </a:r>
            <a:endParaRPr lang="en-US" b="1" dirty="0" smtClean="0"/>
          </a:p>
        </p:txBody>
      </p:sp>
      <p:sp>
        <p:nvSpPr>
          <p:cNvPr id="138243" name="Rectangle 3"/>
          <p:cNvSpPr>
            <a:spLocks noGrp="1" noChangeArrowheads="1"/>
          </p:cNvSpPr>
          <p:nvPr>
            <p:ph idx="1"/>
          </p:nvPr>
        </p:nvSpPr>
        <p:spPr>
          <a:xfrm>
            <a:off x="722953" y="1608533"/>
            <a:ext cx="8313543" cy="3111797"/>
          </a:xfrm>
        </p:spPr>
        <p:txBody>
          <a:bodyPr>
            <a:normAutofit/>
          </a:bodyPr>
          <a:lstStyle/>
          <a:p>
            <a:pPr algn="r" rtl="1" eaLnBrk="1" hangingPunct="1">
              <a:defRPr/>
            </a:pPr>
            <a:r>
              <a:rPr lang="fa-IR" sz="2400" dirty="0"/>
              <a:t>افرادی که نارسایی شنوایی دارند به اندازه سایر افراد</a:t>
            </a:r>
            <a:r>
              <a:rPr lang="en-US" sz="2400" dirty="0"/>
              <a:t>  </a:t>
            </a:r>
            <a:r>
              <a:rPr lang="fa-IR" sz="2400" dirty="0" smtClean="0"/>
              <a:t>پر </a:t>
            </a:r>
            <a:r>
              <a:rPr lang="fa-IR" sz="2400" dirty="0"/>
              <a:t>تحرک از آب بازی و شنا لذت می برند هرچند ممکن است برخی از این افراد با مشکلات عدم تعادل در آب روبرو </a:t>
            </a:r>
            <a:r>
              <a:rPr lang="fa-IR" sz="2400" dirty="0" smtClean="0"/>
              <a:t>شوند.</a:t>
            </a:r>
            <a:endParaRPr lang="fa-IR" sz="2400" dirty="0"/>
          </a:p>
          <a:p>
            <a:pPr algn="r" rtl="1" eaLnBrk="1" hangingPunct="1">
              <a:defRPr/>
            </a:pPr>
            <a:r>
              <a:rPr lang="fa-IR" sz="2400" dirty="0"/>
              <a:t>کسانی که نباید داخل </a:t>
            </a:r>
            <a:r>
              <a:rPr lang="fa-IR" sz="2400" b="1" dirty="0"/>
              <a:t>گوششان</a:t>
            </a:r>
            <a:r>
              <a:rPr lang="fa-IR" sz="2400" dirty="0"/>
              <a:t> آب برود یا افرادی که در صورت فرو بردن سر زیر آب گیج می شوند می توانند با اندکی تغییر در تکنیک ها سر را بالای آب نگهدارند</a:t>
            </a:r>
            <a:r>
              <a:rPr lang="en-US" sz="2400" dirty="0"/>
              <a:t> </a:t>
            </a:r>
          </a:p>
        </p:txBody>
      </p:sp>
      <p:sp>
        <p:nvSpPr>
          <p:cNvPr id="4" name="Date Placeholder 3"/>
          <p:cNvSpPr>
            <a:spLocks noGrp="1"/>
          </p:cNvSpPr>
          <p:nvPr>
            <p:ph type="dt" sz="half" idx="10"/>
          </p:nvPr>
        </p:nvSpPr>
        <p:spPr/>
        <p:txBody>
          <a:bodyPr/>
          <a:lstStyle/>
          <a:p>
            <a:pPr>
              <a:defRPr/>
            </a:pPr>
            <a:fld id="{44DEB801-D65C-40B4-AE86-C04F41582D7C}" type="datetime8">
              <a:rPr lang="fa-IR">
                <a:solidFill>
                  <a:srgbClr val="FFFFFF"/>
                </a:solidFill>
              </a:rPr>
              <a:pPr>
                <a:defRPr/>
              </a:pPr>
              <a:t>4 دسامبر 22</a:t>
            </a:fld>
            <a:endParaRPr lang="en-US">
              <a:solidFill>
                <a:srgbClr val="FFFFFF"/>
              </a:solidFill>
            </a:endParaRPr>
          </a:p>
        </p:txBody>
      </p:sp>
      <p:sp>
        <p:nvSpPr>
          <p:cNvPr id="6" name="Slide Number Placeholder 5"/>
          <p:cNvSpPr>
            <a:spLocks noGrp="1"/>
          </p:cNvSpPr>
          <p:nvPr>
            <p:ph type="sldNum" sz="quarter" idx="12"/>
          </p:nvPr>
        </p:nvSpPr>
        <p:spPr/>
        <p:txBody>
          <a:bodyPr>
            <a:normAutofit fontScale="85000" lnSpcReduction="20000"/>
          </a:bodyPr>
          <a:lstStyle>
            <a:lvl1pPr eaLnBrk="0" hangingPunct="0">
              <a:defRPr>
                <a:solidFill>
                  <a:schemeClr val="tx1"/>
                </a:solidFill>
                <a:latin typeface="Tahoma" panose="020B0604030504040204" pitchFamily="34" charset="0"/>
                <a:cs typeface="Arial" panose="020B0604020202020204" pitchFamily="34" charset="0"/>
              </a:defRPr>
            </a:lvl1pPr>
            <a:lvl2pPr marL="557213" indent="-214313" eaLnBrk="0" hangingPunct="0">
              <a:defRPr>
                <a:solidFill>
                  <a:schemeClr val="tx1"/>
                </a:solidFill>
                <a:latin typeface="Tahoma" panose="020B0604030504040204" pitchFamily="34" charset="0"/>
                <a:cs typeface="Arial" panose="020B0604020202020204" pitchFamily="34" charset="0"/>
              </a:defRPr>
            </a:lvl2pPr>
            <a:lvl3pPr marL="857250" indent="-171450" eaLnBrk="0" hangingPunct="0">
              <a:defRPr>
                <a:solidFill>
                  <a:schemeClr val="tx1"/>
                </a:solidFill>
                <a:latin typeface="Tahoma" panose="020B0604030504040204" pitchFamily="34" charset="0"/>
                <a:cs typeface="Arial" panose="020B0604020202020204" pitchFamily="34" charset="0"/>
              </a:defRPr>
            </a:lvl3pPr>
            <a:lvl4pPr marL="1200150" indent="-171450" eaLnBrk="0" hangingPunct="0">
              <a:defRPr>
                <a:solidFill>
                  <a:schemeClr val="tx1"/>
                </a:solidFill>
                <a:latin typeface="Tahoma" panose="020B0604030504040204" pitchFamily="34" charset="0"/>
                <a:cs typeface="Arial" panose="020B0604020202020204" pitchFamily="34" charset="0"/>
              </a:defRPr>
            </a:lvl4pPr>
            <a:lvl5pPr marL="1543050" indent="-171450" eaLnBrk="0" hangingPunct="0">
              <a:defRPr>
                <a:solidFill>
                  <a:schemeClr val="tx1"/>
                </a:solidFill>
                <a:latin typeface="Tahoma" panose="020B0604030504040204" pitchFamily="34" charset="0"/>
                <a:cs typeface="Arial" panose="020B0604020202020204" pitchFamily="34" charset="0"/>
              </a:defRPr>
            </a:lvl5pPr>
            <a:lvl6pPr marL="1885950" indent="-171450" algn="r" rtl="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228850" indent="-171450" algn="r" rtl="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2571750" indent="-171450" algn="r" rtl="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2914650" indent="-171450" algn="r" rtl="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fld id="{3A6E8138-0FE5-4D14-BAE5-7135395CCBA0}" type="slidenum">
              <a:rPr lang="ar-SA">
                <a:solidFill>
                  <a:srgbClr val="FFFFFF"/>
                </a:solidFill>
                <a:latin typeface="Arial" panose="020B0604020202020204" pitchFamily="34" charset="0"/>
              </a:rPr>
              <a:pPr eaLnBrk="1" hangingPunct="1"/>
              <a:t>68</a:t>
            </a:fld>
            <a:endParaRPr lang="en-US">
              <a:solidFill>
                <a:srgbClr val="FFFFFF"/>
              </a:solidFill>
              <a:latin typeface="Arial" panose="020B0604020202020204" pitchFamily="34" charset="0"/>
            </a:endParaRPr>
          </a:p>
        </p:txBody>
      </p:sp>
      <p:pic>
        <p:nvPicPr>
          <p:cNvPr id="18438" name="Picture 7" descr="amber_l_swiming_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8958" y="4414249"/>
            <a:ext cx="4320779" cy="2051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80518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8243">
                                            <p:txEl>
                                              <p:pRg st="0" end="0"/>
                                            </p:txEl>
                                          </p:spTgt>
                                        </p:tgtEl>
                                        <p:attrNameLst>
                                          <p:attrName>style.visibility</p:attrName>
                                        </p:attrNameLst>
                                      </p:cBhvr>
                                      <p:to>
                                        <p:strVal val="visible"/>
                                      </p:to>
                                    </p:set>
                                    <p:anim calcmode="lin" valueType="num">
                                      <p:cBhvr additive="base">
                                        <p:cTn id="7" dur="500" fill="hold"/>
                                        <p:tgtEl>
                                          <p:spTgt spid="1382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82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8243">
                                            <p:txEl>
                                              <p:pRg st="1" end="1"/>
                                            </p:txEl>
                                          </p:spTgt>
                                        </p:tgtEl>
                                        <p:attrNameLst>
                                          <p:attrName>style.visibility</p:attrName>
                                        </p:attrNameLst>
                                      </p:cBhvr>
                                      <p:to>
                                        <p:strVal val="visible"/>
                                      </p:to>
                                    </p:set>
                                    <p:anim calcmode="lin" valueType="num">
                                      <p:cBhvr additive="base">
                                        <p:cTn id="13" dur="500" fill="hold"/>
                                        <p:tgtEl>
                                          <p:spTgt spid="1382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824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normAutofit/>
          </a:bodyPr>
          <a:lstStyle/>
          <a:p>
            <a:pPr algn="ctr" eaLnBrk="1" hangingPunct="1">
              <a:defRPr/>
            </a:pPr>
            <a:r>
              <a:rPr lang="fa-IR" sz="2800" b="1" dirty="0"/>
              <a:t>فعالیت های موزون و حرکت های هماهنگی </a:t>
            </a:r>
            <a:endParaRPr lang="en-US" sz="2800" b="1" dirty="0"/>
          </a:p>
        </p:txBody>
      </p:sp>
      <p:sp>
        <p:nvSpPr>
          <p:cNvPr id="139267" name="Rectangle 3"/>
          <p:cNvSpPr>
            <a:spLocks noGrp="1" noChangeArrowheads="1"/>
          </p:cNvSpPr>
          <p:nvPr>
            <p:ph idx="1"/>
          </p:nvPr>
        </p:nvSpPr>
        <p:spPr>
          <a:xfrm>
            <a:off x="323529" y="1628800"/>
            <a:ext cx="8439472" cy="4752528"/>
          </a:xfrm>
        </p:spPr>
        <p:txBody>
          <a:bodyPr>
            <a:normAutofit/>
          </a:bodyPr>
          <a:lstStyle/>
          <a:p>
            <a:pPr algn="r" rtl="1" eaLnBrk="1" hangingPunct="1">
              <a:lnSpc>
                <a:spcPct val="90000"/>
              </a:lnSpc>
              <a:defRPr/>
            </a:pPr>
            <a:r>
              <a:rPr lang="fa-IR" sz="2800" dirty="0"/>
              <a:t>کودکانی</a:t>
            </a:r>
            <a:r>
              <a:rPr lang="fa-IR" sz="3200" dirty="0"/>
              <a:t> </a:t>
            </a:r>
            <a:r>
              <a:rPr lang="fa-IR" sz="2800" dirty="0"/>
              <a:t>که با هر سنی  ناشنوا هستند هر چند </a:t>
            </a:r>
            <a:r>
              <a:rPr lang="fa-IR" sz="2800" b="1" dirty="0"/>
              <a:t>آهنگ</a:t>
            </a:r>
            <a:r>
              <a:rPr lang="fa-IR" sz="2800" dirty="0"/>
              <a:t> موسیقی را خوب نمی شنوند اما از </a:t>
            </a:r>
            <a:r>
              <a:rPr lang="fa-IR" sz="2800" dirty="0">
                <a:solidFill>
                  <a:srgbClr val="FF0000"/>
                </a:solidFill>
              </a:rPr>
              <a:t>حرکات موزون </a:t>
            </a:r>
            <a:r>
              <a:rPr lang="fa-IR" sz="2800" dirty="0"/>
              <a:t>لذت می </a:t>
            </a:r>
            <a:r>
              <a:rPr lang="fa-IR" sz="2800" dirty="0" smtClean="0"/>
              <a:t>برند.</a:t>
            </a:r>
          </a:p>
          <a:p>
            <a:pPr algn="r" rtl="1" eaLnBrk="1" hangingPunct="1">
              <a:lnSpc>
                <a:spcPct val="90000"/>
              </a:lnSpc>
              <a:defRPr/>
            </a:pPr>
            <a:endParaRPr lang="fa-IR" sz="2800" dirty="0"/>
          </a:p>
          <a:p>
            <a:pPr algn="r" rtl="1" eaLnBrk="1" hangingPunct="1">
              <a:lnSpc>
                <a:spcPct val="90000"/>
              </a:lnSpc>
              <a:defRPr/>
            </a:pPr>
            <a:r>
              <a:rPr lang="fa-IR" sz="2800" dirty="0"/>
              <a:t>برای اجرای موفق بازیها و حرکت های هماهنگ همراه با موزیک باید </a:t>
            </a:r>
            <a:r>
              <a:rPr lang="fa-IR" sz="2800" dirty="0">
                <a:solidFill>
                  <a:srgbClr val="FF0000"/>
                </a:solidFill>
              </a:rPr>
              <a:t>الگوی حرکت </a:t>
            </a:r>
            <a:r>
              <a:rPr lang="fa-IR" sz="2800" dirty="0"/>
              <a:t>را به فرد آموخت و بر این نکته تاکید کرد که هر مرحله از حرکت چه </a:t>
            </a:r>
            <a:r>
              <a:rPr lang="fa-IR" sz="2800" dirty="0" smtClean="0"/>
              <a:t>مدت </a:t>
            </a:r>
            <a:r>
              <a:rPr lang="fa-IR" sz="2800" dirty="0" smtClean="0">
                <a:solidFill>
                  <a:srgbClr val="FF0000"/>
                </a:solidFill>
              </a:rPr>
              <a:t>وقت</a:t>
            </a:r>
            <a:r>
              <a:rPr lang="fa-IR" sz="2800" dirty="0" smtClean="0"/>
              <a:t> می </a:t>
            </a:r>
            <a:r>
              <a:rPr lang="fa-IR" sz="2800" dirty="0"/>
              <a:t>گیرد و سپس حرکت بعدی را اجرا </a:t>
            </a:r>
            <a:r>
              <a:rPr lang="fa-IR" sz="2800" dirty="0" smtClean="0"/>
              <a:t>کرد.</a:t>
            </a:r>
          </a:p>
          <a:p>
            <a:pPr algn="r" rtl="1" eaLnBrk="1" hangingPunct="1">
              <a:lnSpc>
                <a:spcPct val="90000"/>
              </a:lnSpc>
              <a:defRPr/>
            </a:pPr>
            <a:endParaRPr lang="fa-IR" sz="2800" dirty="0"/>
          </a:p>
          <a:p>
            <a:pPr algn="r" rtl="1" eaLnBrk="1" hangingPunct="1">
              <a:lnSpc>
                <a:spcPct val="90000"/>
              </a:lnSpc>
              <a:defRPr/>
            </a:pPr>
            <a:r>
              <a:rPr lang="fa-IR" sz="2800" dirty="0"/>
              <a:t>کودکان شنوا صدای موزیک را می شنوند ولی </a:t>
            </a:r>
            <a:r>
              <a:rPr lang="fa-IR" sz="2800" dirty="0" smtClean="0"/>
              <a:t>کودکان </a:t>
            </a:r>
            <a:r>
              <a:rPr lang="fa-IR" sz="2800" dirty="0"/>
              <a:t>ناشنوا باید با </a:t>
            </a:r>
            <a:r>
              <a:rPr lang="fa-IR" sz="2800" b="1" dirty="0">
                <a:solidFill>
                  <a:srgbClr val="FF0000"/>
                </a:solidFill>
              </a:rPr>
              <a:t>حرکت دست ریتم آهنگ </a:t>
            </a:r>
            <a:r>
              <a:rPr lang="fa-IR" sz="2800" dirty="0"/>
              <a:t>را تشخیص دهند تا آنان بتوانند آنچه را که با شنیدن قادر به درک آن نیستند از طریق دیدن درک </a:t>
            </a:r>
            <a:r>
              <a:rPr lang="fa-IR" sz="2800" dirty="0" smtClean="0"/>
              <a:t>کنند. </a:t>
            </a:r>
            <a:endParaRPr lang="en-US" sz="3200" dirty="0"/>
          </a:p>
        </p:txBody>
      </p:sp>
      <p:sp>
        <p:nvSpPr>
          <p:cNvPr id="4" name="Date Placeholder 3"/>
          <p:cNvSpPr>
            <a:spLocks noGrp="1"/>
          </p:cNvSpPr>
          <p:nvPr>
            <p:ph type="dt" sz="half" idx="10"/>
          </p:nvPr>
        </p:nvSpPr>
        <p:spPr/>
        <p:txBody>
          <a:bodyPr/>
          <a:lstStyle/>
          <a:p>
            <a:pPr>
              <a:defRPr/>
            </a:pPr>
            <a:fld id="{F9FEDC89-6807-4331-AE47-06E40040BD19}" type="datetime8">
              <a:rPr lang="fa-IR">
                <a:solidFill>
                  <a:srgbClr val="FFFFFF"/>
                </a:solidFill>
              </a:rPr>
              <a:pPr>
                <a:defRPr/>
              </a:pPr>
              <a:t>4 دسامبر 22</a:t>
            </a:fld>
            <a:endParaRPr lang="en-US">
              <a:solidFill>
                <a:srgbClr val="FFFFFF"/>
              </a:solidFill>
            </a:endParaRPr>
          </a:p>
        </p:txBody>
      </p:sp>
      <p:sp>
        <p:nvSpPr>
          <p:cNvPr id="6" name="Slide Number Placeholder 5"/>
          <p:cNvSpPr>
            <a:spLocks noGrp="1"/>
          </p:cNvSpPr>
          <p:nvPr>
            <p:ph type="sldNum" sz="quarter" idx="12"/>
          </p:nvPr>
        </p:nvSpPr>
        <p:spPr/>
        <p:txBody>
          <a:bodyPr>
            <a:normAutofit fontScale="85000" lnSpcReduction="20000"/>
          </a:bodyPr>
          <a:lstStyle>
            <a:lvl1pPr eaLnBrk="0" hangingPunct="0">
              <a:defRPr>
                <a:solidFill>
                  <a:schemeClr val="tx1"/>
                </a:solidFill>
                <a:latin typeface="Tahoma" panose="020B0604030504040204" pitchFamily="34" charset="0"/>
                <a:cs typeface="Arial" panose="020B0604020202020204" pitchFamily="34" charset="0"/>
              </a:defRPr>
            </a:lvl1pPr>
            <a:lvl2pPr marL="557213" indent="-214313" eaLnBrk="0" hangingPunct="0">
              <a:defRPr>
                <a:solidFill>
                  <a:schemeClr val="tx1"/>
                </a:solidFill>
                <a:latin typeface="Tahoma" panose="020B0604030504040204" pitchFamily="34" charset="0"/>
                <a:cs typeface="Arial" panose="020B0604020202020204" pitchFamily="34" charset="0"/>
              </a:defRPr>
            </a:lvl2pPr>
            <a:lvl3pPr marL="857250" indent="-171450" eaLnBrk="0" hangingPunct="0">
              <a:defRPr>
                <a:solidFill>
                  <a:schemeClr val="tx1"/>
                </a:solidFill>
                <a:latin typeface="Tahoma" panose="020B0604030504040204" pitchFamily="34" charset="0"/>
                <a:cs typeface="Arial" panose="020B0604020202020204" pitchFamily="34" charset="0"/>
              </a:defRPr>
            </a:lvl3pPr>
            <a:lvl4pPr marL="1200150" indent="-171450" eaLnBrk="0" hangingPunct="0">
              <a:defRPr>
                <a:solidFill>
                  <a:schemeClr val="tx1"/>
                </a:solidFill>
                <a:latin typeface="Tahoma" panose="020B0604030504040204" pitchFamily="34" charset="0"/>
                <a:cs typeface="Arial" panose="020B0604020202020204" pitchFamily="34" charset="0"/>
              </a:defRPr>
            </a:lvl4pPr>
            <a:lvl5pPr marL="1543050" indent="-171450" eaLnBrk="0" hangingPunct="0">
              <a:defRPr>
                <a:solidFill>
                  <a:schemeClr val="tx1"/>
                </a:solidFill>
                <a:latin typeface="Tahoma" panose="020B0604030504040204" pitchFamily="34" charset="0"/>
                <a:cs typeface="Arial" panose="020B0604020202020204" pitchFamily="34" charset="0"/>
              </a:defRPr>
            </a:lvl5pPr>
            <a:lvl6pPr marL="1885950" indent="-171450" algn="r" rtl="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228850" indent="-171450" algn="r" rtl="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2571750" indent="-171450" algn="r" rtl="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2914650" indent="-171450" algn="r" rtl="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fld id="{4CC86D42-13C2-4028-8D7C-8D323EDCE82F}" type="slidenum">
              <a:rPr lang="ar-SA">
                <a:solidFill>
                  <a:srgbClr val="FFFFFF"/>
                </a:solidFill>
                <a:latin typeface="Arial" panose="020B0604020202020204" pitchFamily="34" charset="0"/>
              </a:rPr>
              <a:pPr eaLnBrk="1" hangingPunct="1"/>
              <a:t>69</a:t>
            </a:fld>
            <a:endParaRPr lang="en-US">
              <a:solidFill>
                <a:srgbClr val="FFFFFF"/>
              </a:solidFill>
              <a:latin typeface="Arial" panose="020B0604020202020204" pitchFamily="34" charset="0"/>
            </a:endParaRPr>
          </a:p>
        </p:txBody>
      </p:sp>
    </p:spTree>
    <p:extLst>
      <p:ext uri="{BB962C8B-B14F-4D97-AF65-F5344CB8AC3E}">
        <p14:creationId xmlns:p14="http://schemas.microsoft.com/office/powerpoint/2010/main" val="41715124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algn="ctr"/>
            <a:r>
              <a:rPr lang="fa-IR" sz="6000" dirty="0" smtClean="0"/>
              <a:t>آشنایی با تعاریف و اصول کلی </a:t>
            </a:r>
            <a:endParaRPr lang="en-US" sz="6000"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normAutofit/>
          </a:bodyPr>
          <a:lstStyle/>
          <a:p>
            <a:pPr algn="ctr" eaLnBrk="1" hangingPunct="1">
              <a:defRPr/>
            </a:pPr>
            <a:r>
              <a:rPr lang="fa-IR" sz="3600" b="1" dirty="0"/>
              <a:t>آمادگی جسمانی </a:t>
            </a:r>
            <a:endParaRPr lang="en-US" sz="3600" b="1" dirty="0"/>
          </a:p>
        </p:txBody>
      </p:sp>
      <p:sp>
        <p:nvSpPr>
          <p:cNvPr id="140291" name="Rectangle 3"/>
          <p:cNvSpPr>
            <a:spLocks noGrp="1" noChangeArrowheads="1"/>
          </p:cNvSpPr>
          <p:nvPr>
            <p:ph idx="1"/>
          </p:nvPr>
        </p:nvSpPr>
        <p:spPr>
          <a:xfrm>
            <a:off x="323528" y="1600200"/>
            <a:ext cx="8442520" cy="4495800"/>
          </a:xfrm>
        </p:spPr>
        <p:txBody>
          <a:bodyPr>
            <a:noAutofit/>
          </a:bodyPr>
          <a:lstStyle/>
          <a:p>
            <a:pPr algn="r" rtl="1" eaLnBrk="1" hangingPunct="1">
              <a:defRPr/>
            </a:pPr>
            <a:r>
              <a:rPr lang="fa-IR" sz="3200" dirty="0"/>
              <a:t>افراد ناشنوا ممکن است به دلیل کناره گیری از بازیهای پرتحرک، </a:t>
            </a:r>
          </a:p>
          <a:p>
            <a:pPr lvl="1" algn="r" rtl="1" eaLnBrk="1" hangingPunct="1">
              <a:defRPr/>
            </a:pPr>
            <a:r>
              <a:rPr lang="fa-IR" sz="2400" dirty="0"/>
              <a:t>رشد جسمی کافی نداشته باشند </a:t>
            </a:r>
          </a:p>
          <a:p>
            <a:pPr lvl="1" algn="r" rtl="1" eaLnBrk="1" hangingPunct="1">
              <a:defRPr/>
            </a:pPr>
            <a:r>
              <a:rPr lang="fa-IR" sz="2400" dirty="0"/>
              <a:t>حرکاتشان هماهنگی خوبی نداشته باشد</a:t>
            </a:r>
          </a:p>
          <a:p>
            <a:pPr lvl="1" algn="r" rtl="1" eaLnBrk="1" hangingPunct="1">
              <a:defRPr/>
            </a:pPr>
            <a:r>
              <a:rPr lang="fa-IR" sz="2400" dirty="0"/>
              <a:t>و بی هدف حرکت کنند</a:t>
            </a:r>
          </a:p>
          <a:p>
            <a:pPr algn="r" rtl="1" eaLnBrk="1" hangingPunct="1">
              <a:defRPr/>
            </a:pPr>
            <a:r>
              <a:rPr lang="fa-IR" sz="3200" dirty="0"/>
              <a:t>برنامه تربیت بدنی باید در تمام سطوح شامل فعالیت هایی باشد که : </a:t>
            </a:r>
          </a:p>
          <a:p>
            <a:pPr lvl="1" algn="r" rtl="1" eaLnBrk="1" hangingPunct="1">
              <a:defRPr/>
            </a:pPr>
            <a:r>
              <a:rPr lang="fa-IR" sz="2400" dirty="0"/>
              <a:t>باعث رشد جسمی در تمام سطوح </a:t>
            </a:r>
          </a:p>
          <a:p>
            <a:pPr lvl="1" algn="r" rtl="1" eaLnBrk="1" hangingPunct="1">
              <a:defRPr/>
            </a:pPr>
            <a:r>
              <a:rPr lang="fa-IR" sz="2400" dirty="0"/>
              <a:t>افزایش </a:t>
            </a:r>
            <a:r>
              <a:rPr lang="fa-IR" sz="2400" b="1" dirty="0"/>
              <a:t>استقامت قلب و دستگاه تنفسی </a:t>
            </a:r>
          </a:p>
          <a:p>
            <a:pPr lvl="1" algn="r" rtl="1" eaLnBrk="1" hangingPunct="1">
              <a:defRPr/>
            </a:pPr>
            <a:r>
              <a:rPr lang="fa-IR" sz="2400" dirty="0"/>
              <a:t>و موجب </a:t>
            </a:r>
            <a:r>
              <a:rPr lang="fa-IR" sz="2400" b="1" dirty="0"/>
              <a:t>هماهنگی</a:t>
            </a:r>
            <a:r>
              <a:rPr lang="fa-IR" sz="2400" dirty="0"/>
              <a:t> و انعطاف پذیری شود</a:t>
            </a:r>
            <a:endParaRPr lang="en-US" sz="2400" dirty="0"/>
          </a:p>
        </p:txBody>
      </p:sp>
      <p:sp>
        <p:nvSpPr>
          <p:cNvPr id="6" name="Slide Number Placeholder 5"/>
          <p:cNvSpPr>
            <a:spLocks noGrp="1"/>
          </p:cNvSpPr>
          <p:nvPr>
            <p:ph type="sldNum" sz="quarter" idx="12"/>
          </p:nvPr>
        </p:nvSpPr>
        <p:spPr/>
        <p:txBody>
          <a:bodyPr>
            <a:normAutofit fontScale="85000" lnSpcReduction="20000"/>
          </a:bodyPr>
          <a:lstStyle>
            <a:lvl1pPr eaLnBrk="0" hangingPunct="0">
              <a:defRPr>
                <a:solidFill>
                  <a:schemeClr val="tx1"/>
                </a:solidFill>
                <a:latin typeface="Tahoma" panose="020B0604030504040204" pitchFamily="34" charset="0"/>
                <a:cs typeface="Arial" panose="020B0604020202020204" pitchFamily="34" charset="0"/>
              </a:defRPr>
            </a:lvl1pPr>
            <a:lvl2pPr marL="557213" indent="-214313" eaLnBrk="0" hangingPunct="0">
              <a:defRPr>
                <a:solidFill>
                  <a:schemeClr val="tx1"/>
                </a:solidFill>
                <a:latin typeface="Tahoma" panose="020B0604030504040204" pitchFamily="34" charset="0"/>
                <a:cs typeface="Arial" panose="020B0604020202020204" pitchFamily="34" charset="0"/>
              </a:defRPr>
            </a:lvl2pPr>
            <a:lvl3pPr marL="857250" indent="-171450" eaLnBrk="0" hangingPunct="0">
              <a:defRPr>
                <a:solidFill>
                  <a:schemeClr val="tx1"/>
                </a:solidFill>
                <a:latin typeface="Tahoma" panose="020B0604030504040204" pitchFamily="34" charset="0"/>
                <a:cs typeface="Arial" panose="020B0604020202020204" pitchFamily="34" charset="0"/>
              </a:defRPr>
            </a:lvl3pPr>
            <a:lvl4pPr marL="1200150" indent="-171450" eaLnBrk="0" hangingPunct="0">
              <a:defRPr>
                <a:solidFill>
                  <a:schemeClr val="tx1"/>
                </a:solidFill>
                <a:latin typeface="Tahoma" panose="020B0604030504040204" pitchFamily="34" charset="0"/>
                <a:cs typeface="Arial" panose="020B0604020202020204" pitchFamily="34" charset="0"/>
              </a:defRPr>
            </a:lvl4pPr>
            <a:lvl5pPr marL="1543050" indent="-171450" eaLnBrk="0" hangingPunct="0">
              <a:defRPr>
                <a:solidFill>
                  <a:schemeClr val="tx1"/>
                </a:solidFill>
                <a:latin typeface="Tahoma" panose="020B0604030504040204" pitchFamily="34" charset="0"/>
                <a:cs typeface="Arial" panose="020B0604020202020204" pitchFamily="34" charset="0"/>
              </a:defRPr>
            </a:lvl5pPr>
            <a:lvl6pPr marL="1885950" indent="-171450" algn="r" rtl="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228850" indent="-171450" algn="r" rtl="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2571750" indent="-171450" algn="r" rtl="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2914650" indent="-171450" algn="r" rtl="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fld id="{CB6D5226-3448-41E6-973D-4DC78F9F3904}" type="slidenum">
              <a:rPr lang="ar-SA">
                <a:solidFill>
                  <a:srgbClr val="FFFFFF"/>
                </a:solidFill>
                <a:latin typeface="Arial" panose="020B0604020202020204" pitchFamily="34" charset="0"/>
              </a:rPr>
              <a:pPr eaLnBrk="1" hangingPunct="1"/>
              <a:t>70</a:t>
            </a:fld>
            <a:endParaRPr lang="en-US">
              <a:solidFill>
                <a:srgbClr val="FFFFFF"/>
              </a:solidFill>
              <a:latin typeface="Arial" panose="020B0604020202020204" pitchFamily="34" charset="0"/>
            </a:endParaRPr>
          </a:p>
        </p:txBody>
      </p:sp>
    </p:spTree>
    <p:extLst>
      <p:ext uri="{BB962C8B-B14F-4D97-AF65-F5344CB8AC3E}">
        <p14:creationId xmlns:p14="http://schemas.microsoft.com/office/powerpoint/2010/main" val="35523120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0291">
                                            <p:txEl>
                                              <p:pRg st="0" end="0"/>
                                            </p:txEl>
                                          </p:spTgt>
                                        </p:tgtEl>
                                        <p:attrNameLst>
                                          <p:attrName>style.visibility</p:attrName>
                                        </p:attrNameLst>
                                      </p:cBhvr>
                                      <p:to>
                                        <p:strVal val="visible"/>
                                      </p:to>
                                    </p:set>
                                    <p:animEffect transition="in" filter="box(in)">
                                      <p:cBhvr>
                                        <p:cTn id="7" dur="500"/>
                                        <p:tgtEl>
                                          <p:spTgt spid="140291">
                                            <p:txEl>
                                              <p:pRg st="0" end="0"/>
                                            </p:txEl>
                                          </p:spTgt>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40291">
                                            <p:txEl>
                                              <p:pRg st="1" end="1"/>
                                            </p:txEl>
                                          </p:spTgt>
                                        </p:tgtEl>
                                        <p:attrNameLst>
                                          <p:attrName>style.visibility</p:attrName>
                                        </p:attrNameLst>
                                      </p:cBhvr>
                                      <p:to>
                                        <p:strVal val="visible"/>
                                      </p:to>
                                    </p:set>
                                    <p:animEffect transition="in" filter="box(in)">
                                      <p:cBhvr>
                                        <p:cTn id="10" dur="500"/>
                                        <p:tgtEl>
                                          <p:spTgt spid="140291">
                                            <p:txEl>
                                              <p:pRg st="1" end="1"/>
                                            </p:txEl>
                                          </p:spTgt>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40291">
                                            <p:txEl>
                                              <p:pRg st="2" end="2"/>
                                            </p:txEl>
                                          </p:spTgt>
                                        </p:tgtEl>
                                        <p:attrNameLst>
                                          <p:attrName>style.visibility</p:attrName>
                                        </p:attrNameLst>
                                      </p:cBhvr>
                                      <p:to>
                                        <p:strVal val="visible"/>
                                      </p:to>
                                    </p:set>
                                    <p:animEffect transition="in" filter="box(in)">
                                      <p:cBhvr>
                                        <p:cTn id="13" dur="500"/>
                                        <p:tgtEl>
                                          <p:spTgt spid="140291">
                                            <p:txEl>
                                              <p:pRg st="2" end="2"/>
                                            </p:txEl>
                                          </p:spTgt>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140291">
                                            <p:txEl>
                                              <p:pRg st="3" end="3"/>
                                            </p:txEl>
                                          </p:spTgt>
                                        </p:tgtEl>
                                        <p:attrNameLst>
                                          <p:attrName>style.visibility</p:attrName>
                                        </p:attrNameLst>
                                      </p:cBhvr>
                                      <p:to>
                                        <p:strVal val="visible"/>
                                      </p:to>
                                    </p:set>
                                    <p:animEffect transition="in" filter="box(in)">
                                      <p:cBhvr>
                                        <p:cTn id="16" dur="500"/>
                                        <p:tgtEl>
                                          <p:spTgt spid="140291">
                                            <p:txEl>
                                              <p:pRg st="3" end="3"/>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140291">
                                            <p:txEl>
                                              <p:pRg st="4" end="4"/>
                                            </p:txEl>
                                          </p:spTgt>
                                        </p:tgtEl>
                                        <p:attrNameLst>
                                          <p:attrName>style.visibility</p:attrName>
                                        </p:attrNameLst>
                                      </p:cBhvr>
                                      <p:to>
                                        <p:strVal val="visible"/>
                                      </p:to>
                                    </p:set>
                                    <p:animEffect transition="in" filter="box(in)">
                                      <p:cBhvr>
                                        <p:cTn id="21" dur="500"/>
                                        <p:tgtEl>
                                          <p:spTgt spid="140291">
                                            <p:txEl>
                                              <p:pRg st="4" end="4"/>
                                            </p:txEl>
                                          </p:spTgt>
                                        </p:tgtEl>
                                      </p:cBhvr>
                                    </p:animEffect>
                                  </p:childTnLst>
                                </p:cTn>
                              </p:par>
                              <p:par>
                                <p:cTn id="22" presetID="4" presetClass="entr" presetSubtype="16" fill="hold" grpId="0" nodeType="withEffect">
                                  <p:stCondLst>
                                    <p:cond delay="0"/>
                                  </p:stCondLst>
                                  <p:childTnLst>
                                    <p:set>
                                      <p:cBhvr>
                                        <p:cTn id="23" dur="1" fill="hold">
                                          <p:stCondLst>
                                            <p:cond delay="0"/>
                                          </p:stCondLst>
                                        </p:cTn>
                                        <p:tgtEl>
                                          <p:spTgt spid="140291">
                                            <p:txEl>
                                              <p:pRg st="5" end="5"/>
                                            </p:txEl>
                                          </p:spTgt>
                                        </p:tgtEl>
                                        <p:attrNameLst>
                                          <p:attrName>style.visibility</p:attrName>
                                        </p:attrNameLst>
                                      </p:cBhvr>
                                      <p:to>
                                        <p:strVal val="visible"/>
                                      </p:to>
                                    </p:set>
                                    <p:animEffect transition="in" filter="box(in)">
                                      <p:cBhvr>
                                        <p:cTn id="24" dur="500"/>
                                        <p:tgtEl>
                                          <p:spTgt spid="140291">
                                            <p:txEl>
                                              <p:pRg st="5" end="5"/>
                                            </p:txEl>
                                          </p:spTgt>
                                        </p:tgtEl>
                                      </p:cBhvr>
                                    </p:animEffect>
                                  </p:childTnLst>
                                </p:cTn>
                              </p:par>
                              <p:par>
                                <p:cTn id="25" presetID="4" presetClass="entr" presetSubtype="16" fill="hold" grpId="0" nodeType="withEffect">
                                  <p:stCondLst>
                                    <p:cond delay="0"/>
                                  </p:stCondLst>
                                  <p:childTnLst>
                                    <p:set>
                                      <p:cBhvr>
                                        <p:cTn id="26" dur="1" fill="hold">
                                          <p:stCondLst>
                                            <p:cond delay="0"/>
                                          </p:stCondLst>
                                        </p:cTn>
                                        <p:tgtEl>
                                          <p:spTgt spid="140291">
                                            <p:txEl>
                                              <p:pRg st="6" end="6"/>
                                            </p:txEl>
                                          </p:spTgt>
                                        </p:tgtEl>
                                        <p:attrNameLst>
                                          <p:attrName>style.visibility</p:attrName>
                                        </p:attrNameLst>
                                      </p:cBhvr>
                                      <p:to>
                                        <p:strVal val="visible"/>
                                      </p:to>
                                    </p:set>
                                    <p:animEffect transition="in" filter="box(in)">
                                      <p:cBhvr>
                                        <p:cTn id="27" dur="500"/>
                                        <p:tgtEl>
                                          <p:spTgt spid="140291">
                                            <p:txEl>
                                              <p:pRg st="6" end="6"/>
                                            </p:txEl>
                                          </p:spTgt>
                                        </p:tgtEl>
                                      </p:cBhvr>
                                    </p:animEffect>
                                  </p:childTnLst>
                                </p:cTn>
                              </p:par>
                              <p:par>
                                <p:cTn id="28" presetID="4" presetClass="entr" presetSubtype="16" fill="hold" grpId="0" nodeType="withEffect">
                                  <p:stCondLst>
                                    <p:cond delay="0"/>
                                  </p:stCondLst>
                                  <p:childTnLst>
                                    <p:set>
                                      <p:cBhvr>
                                        <p:cTn id="29" dur="1" fill="hold">
                                          <p:stCondLst>
                                            <p:cond delay="0"/>
                                          </p:stCondLst>
                                        </p:cTn>
                                        <p:tgtEl>
                                          <p:spTgt spid="140291">
                                            <p:txEl>
                                              <p:pRg st="7" end="7"/>
                                            </p:txEl>
                                          </p:spTgt>
                                        </p:tgtEl>
                                        <p:attrNameLst>
                                          <p:attrName>style.visibility</p:attrName>
                                        </p:attrNameLst>
                                      </p:cBhvr>
                                      <p:to>
                                        <p:strVal val="visible"/>
                                      </p:to>
                                    </p:set>
                                    <p:animEffect transition="in" filter="box(in)">
                                      <p:cBhvr>
                                        <p:cTn id="30" dur="500"/>
                                        <p:tgtEl>
                                          <p:spTgt spid="14029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1"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p:txBody>
          <a:bodyPr/>
          <a:lstStyle/>
          <a:p>
            <a:pPr algn="ctr" eaLnBrk="1" hangingPunct="1">
              <a:defRPr/>
            </a:pPr>
            <a:r>
              <a:rPr lang="fa-IR" smtClean="0"/>
              <a:t>تعادل</a:t>
            </a:r>
            <a:endParaRPr lang="en-US" smtClean="0"/>
          </a:p>
        </p:txBody>
      </p:sp>
      <p:sp>
        <p:nvSpPr>
          <p:cNvPr id="141315" name="Rectangle 3"/>
          <p:cNvSpPr>
            <a:spLocks noGrp="1" noChangeArrowheads="1"/>
          </p:cNvSpPr>
          <p:nvPr>
            <p:ph idx="1"/>
          </p:nvPr>
        </p:nvSpPr>
        <p:spPr>
          <a:xfrm>
            <a:off x="641066" y="1700808"/>
            <a:ext cx="8323422" cy="3098700"/>
          </a:xfrm>
        </p:spPr>
        <p:txBody>
          <a:bodyPr>
            <a:normAutofit/>
          </a:bodyPr>
          <a:lstStyle/>
          <a:p>
            <a:pPr algn="r" rtl="1" eaLnBrk="1" hangingPunct="1">
              <a:defRPr/>
            </a:pPr>
            <a:r>
              <a:rPr lang="fa-IR" sz="2800" dirty="0"/>
              <a:t>فعالیت ها باید برای افرادی که به دلیل آسیب به مجرای نیم دایره ای در حفظ تعادل با مشکل مواجه هستند در برنامه گنجانده شود</a:t>
            </a:r>
          </a:p>
          <a:p>
            <a:pPr algn="r" rtl="1" eaLnBrk="1" hangingPunct="1">
              <a:defRPr/>
            </a:pPr>
            <a:r>
              <a:rPr lang="fa-IR" sz="2800" dirty="0"/>
              <a:t>چنین ناهماهنگی در تعادل قابل معالجه نیست اما :</a:t>
            </a:r>
          </a:p>
          <a:p>
            <a:pPr lvl="1" algn="r" rtl="1" eaLnBrk="1" hangingPunct="1">
              <a:defRPr/>
            </a:pPr>
            <a:r>
              <a:rPr lang="fa-IR" sz="2000" dirty="0"/>
              <a:t>از طریق </a:t>
            </a:r>
            <a:r>
              <a:rPr lang="fa-IR" sz="2000" b="1" dirty="0"/>
              <a:t>رشد </a:t>
            </a:r>
            <a:r>
              <a:rPr lang="fa-IR" sz="2000" b="1" dirty="0">
                <a:solidFill>
                  <a:srgbClr val="FF0000"/>
                </a:solidFill>
              </a:rPr>
              <a:t>حس حرکت </a:t>
            </a:r>
            <a:r>
              <a:rPr lang="fa-IR" sz="2000" b="1" dirty="0"/>
              <a:t>و </a:t>
            </a:r>
            <a:r>
              <a:rPr lang="fa-IR" sz="2000" b="1" dirty="0">
                <a:solidFill>
                  <a:srgbClr val="FF0000"/>
                </a:solidFill>
              </a:rPr>
              <a:t>تربیت چشم </a:t>
            </a:r>
            <a:r>
              <a:rPr lang="fa-IR" sz="2000" dirty="0">
                <a:solidFill>
                  <a:srgbClr val="FF0000"/>
                </a:solidFill>
              </a:rPr>
              <a:t>ها </a:t>
            </a:r>
            <a:r>
              <a:rPr lang="fa-IR" sz="2000" dirty="0"/>
              <a:t>با تمرین به حفظ تعادل بدن کمک کرد</a:t>
            </a:r>
          </a:p>
          <a:p>
            <a:pPr lvl="1" algn="r" rtl="1" eaLnBrk="1" hangingPunct="1">
              <a:defRPr/>
            </a:pPr>
            <a:endParaRPr lang="en-US" sz="2000" dirty="0"/>
          </a:p>
        </p:txBody>
      </p:sp>
      <p:sp>
        <p:nvSpPr>
          <p:cNvPr id="4" name="Date Placeholder 3"/>
          <p:cNvSpPr>
            <a:spLocks noGrp="1"/>
          </p:cNvSpPr>
          <p:nvPr>
            <p:ph type="dt" sz="half" idx="10"/>
          </p:nvPr>
        </p:nvSpPr>
        <p:spPr/>
        <p:txBody>
          <a:bodyPr/>
          <a:lstStyle/>
          <a:p>
            <a:pPr>
              <a:defRPr/>
            </a:pPr>
            <a:fld id="{3D6911EE-1150-44FB-AFF5-D65EAB8148BB}" type="datetime8">
              <a:rPr lang="fa-IR">
                <a:solidFill>
                  <a:srgbClr val="FFFFFF"/>
                </a:solidFill>
              </a:rPr>
              <a:pPr>
                <a:defRPr/>
              </a:pPr>
              <a:t>4 دسامبر 22</a:t>
            </a:fld>
            <a:endParaRPr lang="en-US">
              <a:solidFill>
                <a:srgbClr val="FFFFFF"/>
              </a:solidFill>
            </a:endParaRPr>
          </a:p>
        </p:txBody>
      </p:sp>
      <p:sp>
        <p:nvSpPr>
          <p:cNvPr id="6" name="Slide Number Placeholder 5"/>
          <p:cNvSpPr>
            <a:spLocks noGrp="1"/>
          </p:cNvSpPr>
          <p:nvPr>
            <p:ph type="sldNum" sz="quarter" idx="12"/>
          </p:nvPr>
        </p:nvSpPr>
        <p:spPr/>
        <p:txBody>
          <a:bodyPr>
            <a:normAutofit fontScale="85000" lnSpcReduction="20000"/>
          </a:bodyPr>
          <a:lstStyle>
            <a:lvl1pPr eaLnBrk="0" hangingPunct="0">
              <a:defRPr>
                <a:solidFill>
                  <a:schemeClr val="tx1"/>
                </a:solidFill>
                <a:latin typeface="Tahoma" panose="020B0604030504040204" pitchFamily="34" charset="0"/>
                <a:cs typeface="Arial" panose="020B0604020202020204" pitchFamily="34" charset="0"/>
              </a:defRPr>
            </a:lvl1pPr>
            <a:lvl2pPr marL="557213" indent="-214313" eaLnBrk="0" hangingPunct="0">
              <a:defRPr>
                <a:solidFill>
                  <a:schemeClr val="tx1"/>
                </a:solidFill>
                <a:latin typeface="Tahoma" panose="020B0604030504040204" pitchFamily="34" charset="0"/>
                <a:cs typeface="Arial" panose="020B0604020202020204" pitchFamily="34" charset="0"/>
              </a:defRPr>
            </a:lvl2pPr>
            <a:lvl3pPr marL="857250" indent="-171450" eaLnBrk="0" hangingPunct="0">
              <a:defRPr>
                <a:solidFill>
                  <a:schemeClr val="tx1"/>
                </a:solidFill>
                <a:latin typeface="Tahoma" panose="020B0604030504040204" pitchFamily="34" charset="0"/>
                <a:cs typeface="Arial" panose="020B0604020202020204" pitchFamily="34" charset="0"/>
              </a:defRPr>
            </a:lvl3pPr>
            <a:lvl4pPr marL="1200150" indent="-171450" eaLnBrk="0" hangingPunct="0">
              <a:defRPr>
                <a:solidFill>
                  <a:schemeClr val="tx1"/>
                </a:solidFill>
                <a:latin typeface="Tahoma" panose="020B0604030504040204" pitchFamily="34" charset="0"/>
                <a:cs typeface="Arial" panose="020B0604020202020204" pitchFamily="34" charset="0"/>
              </a:defRPr>
            </a:lvl4pPr>
            <a:lvl5pPr marL="1543050" indent="-171450" eaLnBrk="0" hangingPunct="0">
              <a:defRPr>
                <a:solidFill>
                  <a:schemeClr val="tx1"/>
                </a:solidFill>
                <a:latin typeface="Tahoma" panose="020B0604030504040204" pitchFamily="34" charset="0"/>
                <a:cs typeface="Arial" panose="020B0604020202020204" pitchFamily="34" charset="0"/>
              </a:defRPr>
            </a:lvl5pPr>
            <a:lvl6pPr marL="1885950" indent="-171450" algn="r" rtl="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228850" indent="-171450" algn="r" rtl="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2571750" indent="-171450" algn="r" rtl="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2914650" indent="-171450" algn="r" rtl="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fld id="{F62E59B7-F8B6-445B-8CBC-6775F15ACDD1}" type="slidenum">
              <a:rPr lang="ar-SA">
                <a:solidFill>
                  <a:srgbClr val="FFFFFF"/>
                </a:solidFill>
                <a:latin typeface="Arial" panose="020B0604020202020204" pitchFamily="34" charset="0"/>
              </a:rPr>
              <a:pPr eaLnBrk="1" hangingPunct="1"/>
              <a:t>71</a:t>
            </a:fld>
            <a:endParaRPr lang="en-US">
              <a:solidFill>
                <a:srgbClr val="FFFFFF"/>
              </a:solidFill>
              <a:latin typeface="Arial" panose="020B0604020202020204" pitchFamily="34" charset="0"/>
            </a:endParaRPr>
          </a:p>
        </p:txBody>
      </p:sp>
      <p:pic>
        <p:nvPicPr>
          <p:cNvPr id="22534" name="Picture 7" descr="bosu balance train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0413" y="4237037"/>
            <a:ext cx="1997869"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652127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p:txBody>
          <a:bodyPr>
            <a:noAutofit/>
          </a:bodyPr>
          <a:lstStyle/>
          <a:p>
            <a:pPr algn="ctr" eaLnBrk="1" hangingPunct="1">
              <a:defRPr/>
            </a:pPr>
            <a:r>
              <a:rPr lang="fa-IR" sz="3600" b="1" dirty="0"/>
              <a:t>راهنمایی ها و تدابیر </a:t>
            </a:r>
            <a:r>
              <a:rPr lang="fa-IR" sz="3600" b="1" dirty="0" err="1"/>
              <a:t>متدیک</a:t>
            </a:r>
            <a:r>
              <a:rPr lang="fa-IR" sz="3600" b="1" dirty="0"/>
              <a:t/>
            </a:r>
            <a:br>
              <a:rPr lang="fa-IR" sz="3600" b="1" dirty="0"/>
            </a:br>
            <a:r>
              <a:rPr lang="fa-IR" sz="3200" b="1" dirty="0"/>
              <a:t>شرایط لازم برای </a:t>
            </a:r>
            <a:r>
              <a:rPr lang="fa-IR" sz="3200" b="1" dirty="0" smtClean="0"/>
              <a:t>یادگیری </a:t>
            </a:r>
            <a:r>
              <a:rPr lang="fa-IR" sz="3200" b="1" dirty="0"/>
              <a:t>حرکات جدید:</a:t>
            </a:r>
            <a:endParaRPr lang="en-US" sz="3200" b="1" dirty="0"/>
          </a:p>
        </p:txBody>
      </p:sp>
      <p:sp>
        <p:nvSpPr>
          <p:cNvPr id="142339" name="Rectangle 3"/>
          <p:cNvSpPr>
            <a:spLocks noGrp="1" noChangeArrowheads="1"/>
          </p:cNvSpPr>
          <p:nvPr>
            <p:ph idx="1"/>
          </p:nvPr>
        </p:nvSpPr>
        <p:spPr/>
        <p:txBody>
          <a:bodyPr>
            <a:normAutofit/>
          </a:bodyPr>
          <a:lstStyle/>
          <a:p>
            <a:pPr lvl="1" eaLnBrk="1" hangingPunct="1">
              <a:defRPr/>
            </a:pPr>
            <a:r>
              <a:rPr lang="fa-IR" sz="2800" dirty="0" smtClean="0"/>
              <a:t>توانایی </a:t>
            </a:r>
            <a:r>
              <a:rPr lang="fa-IR" sz="2800" dirty="0"/>
              <a:t>انجام </a:t>
            </a:r>
            <a:r>
              <a:rPr lang="fa-IR" sz="2800" dirty="0" smtClean="0"/>
              <a:t>حرکات</a:t>
            </a:r>
          </a:p>
          <a:p>
            <a:pPr lvl="1" eaLnBrk="1" hangingPunct="1">
              <a:defRPr/>
            </a:pPr>
            <a:endParaRPr lang="fa-IR" sz="2800" dirty="0"/>
          </a:p>
          <a:p>
            <a:pPr lvl="1" eaLnBrk="1" hangingPunct="1">
              <a:defRPr/>
            </a:pPr>
            <a:r>
              <a:rPr lang="fa-IR" sz="2800" dirty="0"/>
              <a:t>دارا بودن وسایل و فضای حرکتی لازم برای غلبه بر موقعیت های مشخصی که پیش می </a:t>
            </a:r>
            <a:r>
              <a:rPr lang="fa-IR" sz="2800" dirty="0" smtClean="0"/>
              <a:t>آید</a:t>
            </a:r>
          </a:p>
          <a:p>
            <a:pPr lvl="1" eaLnBrk="1" hangingPunct="1">
              <a:defRPr/>
            </a:pPr>
            <a:endParaRPr lang="fa-IR" sz="2800" dirty="0"/>
          </a:p>
          <a:p>
            <a:pPr lvl="1" eaLnBrk="1" hangingPunct="1">
              <a:defRPr/>
            </a:pPr>
            <a:r>
              <a:rPr lang="fa-IR" sz="2800" dirty="0"/>
              <a:t>هدایت حرکات در هنگام انجام کار</a:t>
            </a:r>
          </a:p>
          <a:p>
            <a:pPr lvl="1" eaLnBrk="1" hangingPunct="1">
              <a:defRPr/>
            </a:pPr>
            <a:endParaRPr lang="en-US" sz="2800" dirty="0"/>
          </a:p>
        </p:txBody>
      </p:sp>
      <p:sp>
        <p:nvSpPr>
          <p:cNvPr id="4" name="Date Placeholder 3"/>
          <p:cNvSpPr>
            <a:spLocks noGrp="1"/>
          </p:cNvSpPr>
          <p:nvPr>
            <p:ph type="dt" sz="half" idx="10"/>
          </p:nvPr>
        </p:nvSpPr>
        <p:spPr/>
        <p:txBody>
          <a:bodyPr/>
          <a:lstStyle/>
          <a:p>
            <a:pPr>
              <a:defRPr/>
            </a:pPr>
            <a:fld id="{5A96521D-C739-4232-90B1-F8F7553F682D}" type="datetime8">
              <a:rPr lang="fa-IR">
                <a:solidFill>
                  <a:srgbClr val="FFFFFF"/>
                </a:solidFill>
              </a:rPr>
              <a:pPr>
                <a:defRPr/>
              </a:pPr>
              <a:t>4 دسامبر 22</a:t>
            </a:fld>
            <a:endParaRPr lang="en-US" dirty="0">
              <a:solidFill>
                <a:srgbClr val="FFFFFF"/>
              </a:solidFill>
            </a:endParaRPr>
          </a:p>
        </p:txBody>
      </p:sp>
      <p:sp>
        <p:nvSpPr>
          <p:cNvPr id="6" name="Slide Number Placeholder 5"/>
          <p:cNvSpPr>
            <a:spLocks noGrp="1"/>
          </p:cNvSpPr>
          <p:nvPr>
            <p:ph type="sldNum" sz="quarter" idx="12"/>
          </p:nvPr>
        </p:nvSpPr>
        <p:spPr/>
        <p:txBody>
          <a:bodyPr>
            <a:normAutofit fontScale="85000" lnSpcReduction="20000"/>
          </a:bodyPr>
          <a:lstStyle>
            <a:lvl1pPr eaLnBrk="0" hangingPunct="0">
              <a:defRPr>
                <a:solidFill>
                  <a:schemeClr val="tx1"/>
                </a:solidFill>
                <a:latin typeface="Tahoma" panose="020B0604030504040204" pitchFamily="34" charset="0"/>
                <a:cs typeface="Arial" panose="020B0604020202020204" pitchFamily="34" charset="0"/>
              </a:defRPr>
            </a:lvl1pPr>
            <a:lvl2pPr marL="557213" indent="-214313" eaLnBrk="0" hangingPunct="0">
              <a:defRPr>
                <a:solidFill>
                  <a:schemeClr val="tx1"/>
                </a:solidFill>
                <a:latin typeface="Tahoma" panose="020B0604030504040204" pitchFamily="34" charset="0"/>
                <a:cs typeface="Arial" panose="020B0604020202020204" pitchFamily="34" charset="0"/>
              </a:defRPr>
            </a:lvl2pPr>
            <a:lvl3pPr marL="857250" indent="-171450" eaLnBrk="0" hangingPunct="0">
              <a:defRPr>
                <a:solidFill>
                  <a:schemeClr val="tx1"/>
                </a:solidFill>
                <a:latin typeface="Tahoma" panose="020B0604030504040204" pitchFamily="34" charset="0"/>
                <a:cs typeface="Arial" panose="020B0604020202020204" pitchFamily="34" charset="0"/>
              </a:defRPr>
            </a:lvl3pPr>
            <a:lvl4pPr marL="1200150" indent="-171450" eaLnBrk="0" hangingPunct="0">
              <a:defRPr>
                <a:solidFill>
                  <a:schemeClr val="tx1"/>
                </a:solidFill>
                <a:latin typeface="Tahoma" panose="020B0604030504040204" pitchFamily="34" charset="0"/>
                <a:cs typeface="Arial" panose="020B0604020202020204" pitchFamily="34" charset="0"/>
              </a:defRPr>
            </a:lvl4pPr>
            <a:lvl5pPr marL="1543050" indent="-171450" eaLnBrk="0" hangingPunct="0">
              <a:defRPr>
                <a:solidFill>
                  <a:schemeClr val="tx1"/>
                </a:solidFill>
                <a:latin typeface="Tahoma" panose="020B0604030504040204" pitchFamily="34" charset="0"/>
                <a:cs typeface="Arial" panose="020B0604020202020204" pitchFamily="34" charset="0"/>
              </a:defRPr>
            </a:lvl5pPr>
            <a:lvl6pPr marL="1885950" indent="-171450" algn="r" rtl="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228850" indent="-171450" algn="r" rtl="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2571750" indent="-171450" algn="r" rtl="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2914650" indent="-171450" algn="r" rtl="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fld id="{66827DAC-D4A9-4B56-A6B8-1C6BED3FC18A}" type="slidenum">
              <a:rPr lang="ar-SA">
                <a:solidFill>
                  <a:srgbClr val="FFFFFF"/>
                </a:solidFill>
                <a:latin typeface="Arial" panose="020B0604020202020204" pitchFamily="34" charset="0"/>
              </a:rPr>
              <a:pPr eaLnBrk="1" hangingPunct="1"/>
              <a:t>72</a:t>
            </a:fld>
            <a:endParaRPr lang="en-US">
              <a:solidFill>
                <a:srgbClr val="FFFFFF"/>
              </a:solidFill>
              <a:latin typeface="Arial" panose="020B0604020202020204" pitchFamily="34" charset="0"/>
            </a:endParaRPr>
          </a:p>
        </p:txBody>
      </p:sp>
    </p:spTree>
    <p:extLst>
      <p:ext uri="{BB962C8B-B14F-4D97-AF65-F5344CB8AC3E}">
        <p14:creationId xmlns:p14="http://schemas.microsoft.com/office/powerpoint/2010/main" val="16484350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2339">
                                            <p:txEl>
                                              <p:pRg st="0" end="0"/>
                                            </p:txEl>
                                          </p:spTgt>
                                        </p:tgtEl>
                                        <p:attrNameLst>
                                          <p:attrName>style.visibility</p:attrName>
                                        </p:attrNameLst>
                                      </p:cBhvr>
                                      <p:to>
                                        <p:strVal val="visible"/>
                                      </p:to>
                                    </p:set>
                                    <p:anim calcmode="lin" valueType="num">
                                      <p:cBhvr additive="base">
                                        <p:cTn id="7" dur="500" fill="hold"/>
                                        <p:tgtEl>
                                          <p:spTgt spid="1423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233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2339">
                                            <p:txEl>
                                              <p:pRg st="2" end="2"/>
                                            </p:txEl>
                                          </p:spTgt>
                                        </p:tgtEl>
                                        <p:attrNameLst>
                                          <p:attrName>style.visibility</p:attrName>
                                        </p:attrNameLst>
                                      </p:cBhvr>
                                      <p:to>
                                        <p:strVal val="visible"/>
                                      </p:to>
                                    </p:set>
                                    <p:anim calcmode="lin" valueType="num">
                                      <p:cBhvr additive="base">
                                        <p:cTn id="11" dur="500" fill="hold"/>
                                        <p:tgtEl>
                                          <p:spTgt spid="142339">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2339">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2339">
                                            <p:txEl>
                                              <p:pRg st="4" end="4"/>
                                            </p:txEl>
                                          </p:spTgt>
                                        </p:tgtEl>
                                        <p:attrNameLst>
                                          <p:attrName>style.visibility</p:attrName>
                                        </p:attrNameLst>
                                      </p:cBhvr>
                                      <p:to>
                                        <p:strVal val="visible"/>
                                      </p:to>
                                    </p:set>
                                    <p:anim calcmode="lin" valueType="num">
                                      <p:cBhvr additive="base">
                                        <p:cTn id="15" dur="500" fill="hold"/>
                                        <p:tgtEl>
                                          <p:spTgt spid="142339">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4233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39"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noAutofit/>
          </a:bodyPr>
          <a:lstStyle/>
          <a:p>
            <a:pPr>
              <a:defRPr/>
            </a:pPr>
            <a:r>
              <a:rPr lang="fa-IR" sz="3600" b="1" dirty="0"/>
              <a:t>راهنمایی ها و تدابیر </a:t>
            </a:r>
            <a:r>
              <a:rPr lang="fa-IR" sz="3600" b="1" dirty="0" err="1"/>
              <a:t>متدیک</a:t>
            </a:r>
            <a:r>
              <a:rPr lang="fa-IR" sz="3600" b="1" dirty="0"/>
              <a:t/>
            </a:r>
            <a:br>
              <a:rPr lang="fa-IR" sz="3600" b="1" dirty="0"/>
            </a:br>
            <a:r>
              <a:rPr lang="fa-IR" sz="3200" b="1" dirty="0"/>
              <a:t>شرایط لازم برای یادگیری حرکات جدید:</a:t>
            </a:r>
            <a:endParaRPr lang="en-US" sz="3200" b="1" dirty="0" smtClean="0"/>
          </a:p>
        </p:txBody>
      </p:sp>
      <p:sp>
        <p:nvSpPr>
          <p:cNvPr id="143363" name="Rectangle 3"/>
          <p:cNvSpPr>
            <a:spLocks noGrp="1" noChangeArrowheads="1"/>
          </p:cNvSpPr>
          <p:nvPr>
            <p:ph idx="1"/>
          </p:nvPr>
        </p:nvSpPr>
        <p:spPr>
          <a:xfrm>
            <a:off x="266700" y="1891069"/>
            <a:ext cx="8697788" cy="4722456"/>
          </a:xfrm>
        </p:spPr>
        <p:txBody>
          <a:bodyPr>
            <a:normAutofit/>
          </a:bodyPr>
          <a:lstStyle/>
          <a:p>
            <a:pPr lvl="1" algn="r" rtl="1" eaLnBrk="1" hangingPunct="1">
              <a:defRPr/>
            </a:pPr>
            <a:r>
              <a:rPr lang="fa-IR" sz="2400" dirty="0"/>
              <a:t>آموزش حرکتی معلولان حسی باید به صورت </a:t>
            </a:r>
            <a:r>
              <a:rPr lang="fa-IR" sz="2400" b="1" dirty="0">
                <a:solidFill>
                  <a:srgbClr val="FF0000"/>
                </a:solidFill>
              </a:rPr>
              <a:t>انفرادی</a:t>
            </a:r>
            <a:r>
              <a:rPr lang="fa-IR" sz="2400" dirty="0">
                <a:solidFill>
                  <a:srgbClr val="FF0000"/>
                </a:solidFill>
              </a:rPr>
              <a:t> </a:t>
            </a:r>
            <a:r>
              <a:rPr lang="fa-IR" sz="2400" dirty="0"/>
              <a:t>باشد</a:t>
            </a:r>
          </a:p>
          <a:p>
            <a:pPr lvl="1" algn="r" rtl="1" eaLnBrk="1" hangingPunct="1">
              <a:defRPr/>
            </a:pPr>
            <a:r>
              <a:rPr lang="fa-IR" sz="2400" dirty="0" smtClean="0"/>
              <a:t>عدم دریافت اطلاعات، تجزیه </a:t>
            </a:r>
            <a:r>
              <a:rPr lang="fa-IR" sz="2400" dirty="0"/>
              <a:t>و تحلیل و به کارگیری </a:t>
            </a:r>
            <a:r>
              <a:rPr lang="fa-IR" sz="2400" b="1" dirty="0"/>
              <a:t>اطلاعات</a:t>
            </a:r>
            <a:r>
              <a:rPr lang="fa-IR" sz="2400" dirty="0"/>
              <a:t> از راه </a:t>
            </a:r>
            <a:r>
              <a:rPr lang="fa-IR" sz="2400" dirty="0" smtClean="0"/>
              <a:t>شنوایی، اهمیت </a:t>
            </a:r>
            <a:r>
              <a:rPr lang="fa-IR" sz="2400" dirty="0">
                <a:solidFill>
                  <a:srgbClr val="FF0000"/>
                </a:solidFill>
              </a:rPr>
              <a:t>علائم </a:t>
            </a:r>
            <a:r>
              <a:rPr lang="fa-IR" sz="2400" b="1" dirty="0">
                <a:solidFill>
                  <a:srgbClr val="FF0000"/>
                </a:solidFill>
              </a:rPr>
              <a:t>تصویری</a:t>
            </a:r>
            <a:r>
              <a:rPr lang="fa-IR" sz="2400" dirty="0">
                <a:solidFill>
                  <a:srgbClr val="FF0000"/>
                </a:solidFill>
              </a:rPr>
              <a:t> </a:t>
            </a:r>
            <a:r>
              <a:rPr lang="fa-IR" sz="2400" dirty="0"/>
              <a:t>را چند برابر می کند</a:t>
            </a:r>
          </a:p>
          <a:p>
            <a:pPr lvl="1" algn="r" rtl="1" eaLnBrk="1" hangingPunct="1">
              <a:defRPr/>
            </a:pPr>
            <a:r>
              <a:rPr lang="fa-IR" sz="2400" dirty="0"/>
              <a:t>در بیشتر ورزش ها </a:t>
            </a:r>
            <a:r>
              <a:rPr lang="fa-IR" sz="2400" b="1" dirty="0"/>
              <a:t>کم شنوایان </a:t>
            </a:r>
            <a:r>
              <a:rPr lang="fa-IR" sz="2400" dirty="0"/>
              <a:t>قادر به استفاده از وسایل </a:t>
            </a:r>
            <a:r>
              <a:rPr lang="fa-IR" sz="2400" b="1" dirty="0"/>
              <a:t>کمکی(سمعک</a:t>
            </a:r>
            <a:r>
              <a:rPr lang="fa-IR" sz="2400" dirty="0"/>
              <a:t>) نیستند از این رو آنها نیز شرایط ناشنوایان را پیدا می </a:t>
            </a:r>
            <a:r>
              <a:rPr lang="fa-IR" sz="2400" dirty="0" smtClean="0"/>
              <a:t>کنند.</a:t>
            </a:r>
            <a:endParaRPr lang="fa-IR" sz="2400" dirty="0"/>
          </a:p>
          <a:p>
            <a:pPr lvl="1" algn="r" rtl="1" eaLnBrk="1" hangingPunct="1">
              <a:defRPr/>
            </a:pPr>
            <a:r>
              <a:rPr lang="fa-IR" sz="2400" dirty="0"/>
              <a:t> درک فضا و اشیایی که در خارج از محدوده بینایی قرار دارند به وسیله محرکهای شنوایی تکمیل می </a:t>
            </a:r>
            <a:r>
              <a:rPr lang="fa-IR" sz="2400" dirty="0" smtClean="0"/>
              <a:t>شوند لذا عدم </a:t>
            </a:r>
            <a:r>
              <a:rPr lang="fa-IR" sz="2400" dirty="0"/>
              <a:t>وجود حس شنوایی باعث عدم درک کلیه </a:t>
            </a:r>
            <a:r>
              <a:rPr lang="fa-IR" sz="2400" b="1" dirty="0"/>
              <a:t>محرک</a:t>
            </a:r>
            <a:r>
              <a:rPr lang="fa-IR" sz="2400" dirty="0"/>
              <a:t> هایی می شود که خارج از </a:t>
            </a:r>
            <a:r>
              <a:rPr lang="fa-IR" sz="2400" b="1" dirty="0"/>
              <a:t>محدوده بینایی </a:t>
            </a:r>
            <a:r>
              <a:rPr lang="fa-IR" sz="2400" dirty="0"/>
              <a:t>قرار </a:t>
            </a:r>
            <a:r>
              <a:rPr lang="fa-IR" sz="2400" dirty="0" smtClean="0"/>
              <a:t>دارند (</a:t>
            </a:r>
            <a:r>
              <a:rPr lang="fa-IR" sz="2400" dirty="0"/>
              <a:t>بخصوص در بازیهای </a:t>
            </a:r>
            <a:r>
              <a:rPr lang="fa-IR" sz="2400" dirty="0" smtClean="0"/>
              <a:t>ورزشی)</a:t>
            </a:r>
            <a:endParaRPr lang="fa-IR" sz="2400" dirty="0"/>
          </a:p>
          <a:p>
            <a:pPr lvl="1" algn="r" rtl="1" eaLnBrk="1" hangingPunct="1">
              <a:defRPr/>
            </a:pPr>
            <a:r>
              <a:rPr lang="fa-IR" sz="2400" dirty="0"/>
              <a:t>در معلولان شنوایی نقش </a:t>
            </a:r>
            <a:r>
              <a:rPr lang="fa-IR" sz="2400" dirty="0" smtClean="0"/>
              <a:t>نشان </a:t>
            </a:r>
            <a:r>
              <a:rPr lang="fa-IR" sz="2400" dirty="0"/>
              <a:t>دادن اهمیت بیشتری </a:t>
            </a:r>
            <a:r>
              <a:rPr lang="fa-IR" sz="2400" dirty="0" smtClean="0"/>
              <a:t>دارد.</a:t>
            </a:r>
            <a:endParaRPr lang="en-US" sz="2400" dirty="0"/>
          </a:p>
        </p:txBody>
      </p:sp>
      <p:sp>
        <p:nvSpPr>
          <p:cNvPr id="6" name="Slide Number Placeholder 5"/>
          <p:cNvSpPr>
            <a:spLocks noGrp="1"/>
          </p:cNvSpPr>
          <p:nvPr>
            <p:ph type="sldNum" sz="quarter" idx="12"/>
          </p:nvPr>
        </p:nvSpPr>
        <p:spPr/>
        <p:txBody>
          <a:bodyPr>
            <a:normAutofit fontScale="85000" lnSpcReduction="20000"/>
          </a:bodyPr>
          <a:lstStyle>
            <a:lvl1pPr eaLnBrk="0" hangingPunct="0">
              <a:defRPr>
                <a:solidFill>
                  <a:schemeClr val="tx1"/>
                </a:solidFill>
                <a:latin typeface="Tahoma" panose="020B0604030504040204" pitchFamily="34" charset="0"/>
                <a:cs typeface="Arial" panose="020B0604020202020204" pitchFamily="34" charset="0"/>
              </a:defRPr>
            </a:lvl1pPr>
            <a:lvl2pPr marL="557213" indent="-214313" eaLnBrk="0" hangingPunct="0">
              <a:defRPr>
                <a:solidFill>
                  <a:schemeClr val="tx1"/>
                </a:solidFill>
                <a:latin typeface="Tahoma" panose="020B0604030504040204" pitchFamily="34" charset="0"/>
                <a:cs typeface="Arial" panose="020B0604020202020204" pitchFamily="34" charset="0"/>
              </a:defRPr>
            </a:lvl2pPr>
            <a:lvl3pPr marL="857250" indent="-171450" eaLnBrk="0" hangingPunct="0">
              <a:defRPr>
                <a:solidFill>
                  <a:schemeClr val="tx1"/>
                </a:solidFill>
                <a:latin typeface="Tahoma" panose="020B0604030504040204" pitchFamily="34" charset="0"/>
                <a:cs typeface="Arial" panose="020B0604020202020204" pitchFamily="34" charset="0"/>
              </a:defRPr>
            </a:lvl3pPr>
            <a:lvl4pPr marL="1200150" indent="-171450" eaLnBrk="0" hangingPunct="0">
              <a:defRPr>
                <a:solidFill>
                  <a:schemeClr val="tx1"/>
                </a:solidFill>
                <a:latin typeface="Tahoma" panose="020B0604030504040204" pitchFamily="34" charset="0"/>
                <a:cs typeface="Arial" panose="020B0604020202020204" pitchFamily="34" charset="0"/>
              </a:defRPr>
            </a:lvl4pPr>
            <a:lvl5pPr marL="1543050" indent="-171450" eaLnBrk="0" hangingPunct="0">
              <a:defRPr>
                <a:solidFill>
                  <a:schemeClr val="tx1"/>
                </a:solidFill>
                <a:latin typeface="Tahoma" panose="020B0604030504040204" pitchFamily="34" charset="0"/>
                <a:cs typeface="Arial" panose="020B0604020202020204" pitchFamily="34" charset="0"/>
              </a:defRPr>
            </a:lvl5pPr>
            <a:lvl6pPr marL="1885950" indent="-171450" algn="r" rtl="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228850" indent="-171450" algn="r" rtl="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2571750" indent="-171450" algn="r" rtl="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2914650" indent="-171450" algn="r" rtl="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fld id="{A116F997-3867-4E80-8412-0394813C657D}" type="slidenum">
              <a:rPr lang="ar-SA">
                <a:solidFill>
                  <a:srgbClr val="FFFFFF"/>
                </a:solidFill>
                <a:latin typeface="Arial" panose="020B0604020202020204" pitchFamily="34" charset="0"/>
              </a:rPr>
              <a:pPr eaLnBrk="1" hangingPunct="1"/>
              <a:t>73</a:t>
            </a:fld>
            <a:endParaRPr lang="en-US">
              <a:solidFill>
                <a:srgbClr val="FFFFFF"/>
              </a:solidFill>
              <a:latin typeface="Arial" panose="020B0604020202020204" pitchFamily="34" charset="0"/>
            </a:endParaRPr>
          </a:p>
        </p:txBody>
      </p:sp>
    </p:spTree>
    <p:extLst>
      <p:ext uri="{BB962C8B-B14F-4D97-AF65-F5344CB8AC3E}">
        <p14:creationId xmlns:p14="http://schemas.microsoft.com/office/powerpoint/2010/main" val="6691103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grpId="0" nodeType="clickEffect">
                                  <p:stCondLst>
                                    <p:cond delay="0"/>
                                  </p:stCondLst>
                                  <p:childTnLst>
                                    <p:animRot by="21600000">
                                      <p:cBhvr>
                                        <p:cTn id="6" dur="2000" fill="hold"/>
                                        <p:tgtEl>
                                          <p:spTgt spid="143363">
                                            <p:txEl>
                                              <p:pRg st="0" end="0"/>
                                            </p:txEl>
                                          </p:spTgt>
                                        </p:tgtEl>
                                        <p:attrNameLst>
                                          <p:attrName>r</p:attrName>
                                        </p:attrNameLst>
                                      </p:cBhvr>
                                    </p:animRot>
                                  </p:childTnLst>
                                </p:cTn>
                              </p:par>
                              <p:par>
                                <p:cTn id="7" presetID="8" presetClass="emph" presetSubtype="0" fill="hold" grpId="0" nodeType="withEffect">
                                  <p:stCondLst>
                                    <p:cond delay="0"/>
                                  </p:stCondLst>
                                  <p:childTnLst>
                                    <p:animRot by="21600000">
                                      <p:cBhvr>
                                        <p:cTn id="8" dur="2000" fill="hold"/>
                                        <p:tgtEl>
                                          <p:spTgt spid="143363">
                                            <p:txEl>
                                              <p:pRg st="1" end="1"/>
                                            </p:txEl>
                                          </p:spTgt>
                                        </p:tgtEl>
                                        <p:attrNameLst>
                                          <p:attrName>r</p:attrName>
                                        </p:attrNameLst>
                                      </p:cBhvr>
                                    </p:animRot>
                                  </p:childTnLst>
                                </p:cTn>
                              </p:par>
                              <p:par>
                                <p:cTn id="9" presetID="8" presetClass="emph" presetSubtype="0" fill="hold" grpId="0" nodeType="withEffect">
                                  <p:stCondLst>
                                    <p:cond delay="0"/>
                                  </p:stCondLst>
                                  <p:childTnLst>
                                    <p:animRot by="21600000">
                                      <p:cBhvr>
                                        <p:cTn id="10" dur="2000" fill="hold"/>
                                        <p:tgtEl>
                                          <p:spTgt spid="143363">
                                            <p:txEl>
                                              <p:pRg st="2" end="2"/>
                                            </p:txEl>
                                          </p:spTgt>
                                        </p:tgtEl>
                                        <p:attrNameLst>
                                          <p:attrName>r</p:attrName>
                                        </p:attrNameLst>
                                      </p:cBhvr>
                                    </p:animRot>
                                  </p:childTnLst>
                                </p:cTn>
                              </p:par>
                              <p:par>
                                <p:cTn id="11" presetID="8" presetClass="emph" presetSubtype="0" fill="hold" grpId="0" nodeType="withEffect">
                                  <p:stCondLst>
                                    <p:cond delay="0"/>
                                  </p:stCondLst>
                                  <p:childTnLst>
                                    <p:animRot by="21600000">
                                      <p:cBhvr>
                                        <p:cTn id="12" dur="2000" fill="hold"/>
                                        <p:tgtEl>
                                          <p:spTgt spid="143363">
                                            <p:txEl>
                                              <p:pRg st="3" end="3"/>
                                            </p:txEl>
                                          </p:spTgt>
                                        </p:tgtEl>
                                        <p:attrNameLst>
                                          <p:attrName>r</p:attrName>
                                        </p:attrNameLst>
                                      </p:cBhvr>
                                    </p:animRot>
                                  </p:childTnLst>
                                </p:cTn>
                              </p:par>
                              <p:par>
                                <p:cTn id="13" presetID="8" presetClass="emph" presetSubtype="0" fill="hold" grpId="0" nodeType="withEffect">
                                  <p:stCondLst>
                                    <p:cond delay="0"/>
                                  </p:stCondLst>
                                  <p:childTnLst>
                                    <p:animRot by="21600000">
                                      <p:cBhvr>
                                        <p:cTn id="14" dur="2000" fill="hold"/>
                                        <p:tgtEl>
                                          <p:spTgt spid="143363">
                                            <p:txEl>
                                              <p:pRg st="4" end="4"/>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1259632" y="74264"/>
            <a:ext cx="6447501" cy="556146"/>
          </a:xfrm>
        </p:spPr>
        <p:txBody>
          <a:bodyPr>
            <a:noAutofit/>
          </a:bodyPr>
          <a:lstStyle/>
          <a:p>
            <a:pPr algn="ctr" eaLnBrk="1" hangingPunct="1">
              <a:defRPr/>
            </a:pPr>
            <a:r>
              <a:rPr lang="fa-IR" sz="3200" b="1" dirty="0"/>
              <a:t>مراحل آموزش</a:t>
            </a:r>
            <a:endParaRPr lang="en-US" sz="3200" b="1" dirty="0"/>
          </a:p>
        </p:txBody>
      </p:sp>
      <p:sp>
        <p:nvSpPr>
          <p:cNvPr id="144387" name="Rectangle 3"/>
          <p:cNvSpPr>
            <a:spLocks noGrp="1" noChangeArrowheads="1"/>
          </p:cNvSpPr>
          <p:nvPr>
            <p:ph idx="1"/>
          </p:nvPr>
        </p:nvSpPr>
        <p:spPr>
          <a:xfrm>
            <a:off x="866255" y="1607648"/>
            <a:ext cx="8026225" cy="1450304"/>
          </a:xfrm>
        </p:spPr>
        <p:txBody>
          <a:bodyPr>
            <a:normAutofit/>
          </a:bodyPr>
          <a:lstStyle/>
          <a:p>
            <a:pPr algn="r" rtl="1" eaLnBrk="1" hangingPunct="1">
              <a:defRPr/>
            </a:pPr>
            <a:r>
              <a:rPr lang="fa-IR" sz="2400" dirty="0"/>
              <a:t>مرحله اول:تکامل هماهنگی خشن و پایه ای </a:t>
            </a:r>
          </a:p>
          <a:p>
            <a:pPr algn="r" rtl="1" eaLnBrk="1" hangingPunct="1">
              <a:defRPr/>
            </a:pPr>
            <a:r>
              <a:rPr lang="fa-IR" sz="2400" dirty="0"/>
              <a:t>مرحله دوم:تکامل هماهنگی ظریف </a:t>
            </a:r>
          </a:p>
          <a:p>
            <a:pPr algn="r" rtl="1" eaLnBrk="1" hangingPunct="1">
              <a:defRPr/>
            </a:pPr>
            <a:r>
              <a:rPr lang="fa-IR" sz="2400" dirty="0"/>
              <a:t>مرحله سوم:تسلط بر هماهنگی </a:t>
            </a:r>
            <a:r>
              <a:rPr lang="fa-IR" sz="2400" dirty="0" smtClean="0"/>
              <a:t>ظریف، </a:t>
            </a:r>
            <a:r>
              <a:rPr lang="fa-IR" sz="2400" dirty="0"/>
              <a:t>تکامل آن و تنوع بخشیدن به حرکات</a:t>
            </a:r>
            <a:endParaRPr lang="en-US" sz="4000" dirty="0" smtClean="0"/>
          </a:p>
        </p:txBody>
      </p:sp>
      <p:sp>
        <p:nvSpPr>
          <p:cNvPr id="4" name="Date Placeholder 3"/>
          <p:cNvSpPr>
            <a:spLocks noGrp="1"/>
          </p:cNvSpPr>
          <p:nvPr>
            <p:ph type="dt" sz="half" idx="10"/>
          </p:nvPr>
        </p:nvSpPr>
        <p:spPr/>
        <p:txBody>
          <a:bodyPr/>
          <a:lstStyle/>
          <a:p>
            <a:pPr>
              <a:defRPr/>
            </a:pPr>
            <a:fld id="{1F75C874-0FB4-43E0-A7C2-08585F6276C0}" type="datetime8">
              <a:rPr lang="fa-IR">
                <a:solidFill>
                  <a:srgbClr val="FFFFFF"/>
                </a:solidFill>
              </a:rPr>
              <a:pPr>
                <a:defRPr/>
              </a:pPr>
              <a:t>4 دسامبر 22</a:t>
            </a:fld>
            <a:endParaRPr lang="en-US" dirty="0">
              <a:solidFill>
                <a:srgbClr val="FFFFFF"/>
              </a:solidFill>
            </a:endParaRPr>
          </a:p>
        </p:txBody>
      </p:sp>
      <p:sp>
        <p:nvSpPr>
          <p:cNvPr id="6" name="Slide Number Placeholder 5"/>
          <p:cNvSpPr>
            <a:spLocks noGrp="1"/>
          </p:cNvSpPr>
          <p:nvPr>
            <p:ph type="sldNum" sz="quarter" idx="12"/>
          </p:nvPr>
        </p:nvSpPr>
        <p:spPr/>
        <p:txBody>
          <a:bodyPr>
            <a:normAutofit fontScale="85000" lnSpcReduction="20000"/>
          </a:bodyPr>
          <a:lstStyle>
            <a:lvl1pPr eaLnBrk="0" hangingPunct="0">
              <a:defRPr>
                <a:solidFill>
                  <a:schemeClr val="tx1"/>
                </a:solidFill>
                <a:latin typeface="Tahoma" panose="020B0604030504040204" pitchFamily="34" charset="0"/>
                <a:cs typeface="Arial" panose="020B0604020202020204" pitchFamily="34" charset="0"/>
              </a:defRPr>
            </a:lvl1pPr>
            <a:lvl2pPr marL="557213" indent="-214313" eaLnBrk="0" hangingPunct="0">
              <a:defRPr>
                <a:solidFill>
                  <a:schemeClr val="tx1"/>
                </a:solidFill>
                <a:latin typeface="Tahoma" panose="020B0604030504040204" pitchFamily="34" charset="0"/>
                <a:cs typeface="Arial" panose="020B0604020202020204" pitchFamily="34" charset="0"/>
              </a:defRPr>
            </a:lvl2pPr>
            <a:lvl3pPr marL="857250" indent="-171450" eaLnBrk="0" hangingPunct="0">
              <a:defRPr>
                <a:solidFill>
                  <a:schemeClr val="tx1"/>
                </a:solidFill>
                <a:latin typeface="Tahoma" panose="020B0604030504040204" pitchFamily="34" charset="0"/>
                <a:cs typeface="Arial" panose="020B0604020202020204" pitchFamily="34" charset="0"/>
              </a:defRPr>
            </a:lvl3pPr>
            <a:lvl4pPr marL="1200150" indent="-171450" eaLnBrk="0" hangingPunct="0">
              <a:defRPr>
                <a:solidFill>
                  <a:schemeClr val="tx1"/>
                </a:solidFill>
                <a:latin typeface="Tahoma" panose="020B0604030504040204" pitchFamily="34" charset="0"/>
                <a:cs typeface="Arial" panose="020B0604020202020204" pitchFamily="34" charset="0"/>
              </a:defRPr>
            </a:lvl4pPr>
            <a:lvl5pPr marL="1543050" indent="-171450" eaLnBrk="0" hangingPunct="0">
              <a:defRPr>
                <a:solidFill>
                  <a:schemeClr val="tx1"/>
                </a:solidFill>
                <a:latin typeface="Tahoma" panose="020B0604030504040204" pitchFamily="34" charset="0"/>
                <a:cs typeface="Arial" panose="020B0604020202020204" pitchFamily="34" charset="0"/>
              </a:defRPr>
            </a:lvl5pPr>
            <a:lvl6pPr marL="1885950" indent="-171450" algn="r" rtl="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228850" indent="-171450" algn="r" rtl="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2571750" indent="-171450" algn="r" rtl="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2914650" indent="-171450" algn="r" rtl="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fld id="{20F95CF5-4C0B-476E-89BE-9D0E98F40074}" type="slidenum">
              <a:rPr lang="ar-SA">
                <a:solidFill>
                  <a:srgbClr val="FFFFFF"/>
                </a:solidFill>
                <a:latin typeface="Arial" panose="020B0604020202020204" pitchFamily="34" charset="0"/>
              </a:rPr>
              <a:pPr eaLnBrk="1" hangingPunct="1"/>
              <a:t>74</a:t>
            </a:fld>
            <a:endParaRPr lang="en-US">
              <a:solidFill>
                <a:srgbClr val="FFFFFF"/>
              </a:solidFill>
              <a:latin typeface="Arial" panose="020B0604020202020204" pitchFamily="34" charset="0"/>
            </a:endParaRPr>
          </a:p>
        </p:txBody>
      </p:sp>
      <p:sp>
        <p:nvSpPr>
          <p:cNvPr id="2" name="Rectangle 1"/>
          <p:cNvSpPr/>
          <p:nvPr/>
        </p:nvSpPr>
        <p:spPr>
          <a:xfrm>
            <a:off x="395536" y="3501007"/>
            <a:ext cx="8367465" cy="2308324"/>
          </a:xfrm>
          <a:prstGeom prst="rect">
            <a:avLst/>
          </a:prstGeom>
        </p:spPr>
        <p:txBody>
          <a:bodyPr wrap="square">
            <a:spAutoFit/>
          </a:bodyPr>
          <a:lstStyle/>
          <a:p>
            <a:pPr marL="800100" lvl="1" indent="-342900" algn="r" rtl="1">
              <a:buFont typeface="Wingdings" panose="05000000000000000000" pitchFamily="2" charset="2"/>
              <a:buChar char="Ø"/>
              <a:defRPr/>
            </a:pPr>
            <a:r>
              <a:rPr lang="fa-IR" sz="2400" dirty="0">
                <a:solidFill>
                  <a:srgbClr val="FF0000"/>
                </a:solidFill>
                <a:cs typeface="B Nazanin" panose="00000400000000000000" pitchFamily="2" charset="-78"/>
              </a:rPr>
              <a:t>هدف</a:t>
            </a:r>
            <a:r>
              <a:rPr lang="fa-IR" sz="2400" dirty="0">
                <a:cs typeface="B Nazanin" panose="00000400000000000000" pitchFamily="2" charset="-78"/>
              </a:rPr>
              <a:t> از آموزش را درک کنند</a:t>
            </a:r>
          </a:p>
          <a:p>
            <a:pPr marL="800100" lvl="1" indent="-342900" algn="r" rtl="1">
              <a:buFont typeface="Wingdings" panose="05000000000000000000" pitchFamily="2" charset="2"/>
              <a:buChar char="Ø"/>
              <a:defRPr/>
            </a:pPr>
            <a:r>
              <a:rPr lang="fa-IR" sz="2400" dirty="0">
                <a:cs typeface="B Nazanin" panose="00000400000000000000" pitchFamily="2" charset="-78"/>
              </a:rPr>
              <a:t>به او کمک شود تا بتوانند از حرکات </a:t>
            </a:r>
            <a:r>
              <a:rPr lang="fa-IR" sz="2400" dirty="0">
                <a:solidFill>
                  <a:srgbClr val="FF0000"/>
                </a:solidFill>
                <a:cs typeface="B Nazanin" panose="00000400000000000000" pitchFamily="2" charset="-78"/>
              </a:rPr>
              <a:t>تقلید</a:t>
            </a:r>
            <a:r>
              <a:rPr lang="fa-IR" sz="2400" dirty="0">
                <a:cs typeface="B Nazanin" panose="00000400000000000000" pitchFamily="2" charset="-78"/>
              </a:rPr>
              <a:t> کنند و آنها را صحیح انجام دهند</a:t>
            </a:r>
          </a:p>
          <a:p>
            <a:pPr marL="800100" lvl="1" indent="-342900" algn="r" rtl="1">
              <a:buFont typeface="Wingdings" panose="05000000000000000000" pitchFamily="2" charset="2"/>
              <a:buChar char="Ø"/>
              <a:defRPr/>
            </a:pPr>
            <a:r>
              <a:rPr lang="fa-IR" sz="2400" dirty="0">
                <a:cs typeface="B Nazanin" panose="00000400000000000000" pitchFamily="2" charset="-78"/>
              </a:rPr>
              <a:t>در کنار نشان دادن حرکات به وسیله مربی از </a:t>
            </a:r>
            <a:r>
              <a:rPr lang="fa-IR" sz="2400" dirty="0">
                <a:solidFill>
                  <a:srgbClr val="FF0000"/>
                </a:solidFill>
                <a:cs typeface="B Nazanin" panose="00000400000000000000" pitchFamily="2" charset="-78"/>
              </a:rPr>
              <a:t>وسایل کمکی </a:t>
            </a:r>
            <a:r>
              <a:rPr lang="fa-IR" sz="2400" dirty="0">
                <a:cs typeface="B Nazanin" panose="00000400000000000000" pitchFamily="2" charset="-78"/>
              </a:rPr>
              <a:t>بهره گرفته شود</a:t>
            </a:r>
          </a:p>
          <a:p>
            <a:pPr marL="800100" lvl="1" indent="-342900" algn="r" rtl="1">
              <a:buFont typeface="Wingdings" panose="05000000000000000000" pitchFamily="2" charset="2"/>
              <a:buChar char="Ø"/>
              <a:defRPr/>
            </a:pPr>
            <a:r>
              <a:rPr lang="fa-IR" sz="2400" dirty="0">
                <a:cs typeface="B Nazanin" panose="00000400000000000000" pitchFamily="2" charset="-78"/>
              </a:rPr>
              <a:t>تجربه نشان داده است که </a:t>
            </a:r>
            <a:r>
              <a:rPr lang="fa-IR" sz="2400" b="1" dirty="0">
                <a:cs typeface="B Nazanin" panose="00000400000000000000" pitchFamily="2" charset="-78"/>
              </a:rPr>
              <a:t>نقش آموزشی </a:t>
            </a:r>
            <a:r>
              <a:rPr lang="fa-IR" sz="2400" b="1" dirty="0">
                <a:solidFill>
                  <a:srgbClr val="FF0000"/>
                </a:solidFill>
                <a:cs typeface="B Nazanin" panose="00000400000000000000" pitchFamily="2" charset="-78"/>
              </a:rPr>
              <a:t>ترسیم حرکات </a:t>
            </a:r>
            <a:r>
              <a:rPr lang="fa-IR" sz="2400" dirty="0">
                <a:cs typeface="B Nazanin" panose="00000400000000000000" pitchFamily="2" charset="-78"/>
              </a:rPr>
              <a:t>از همه مفید تر است</a:t>
            </a:r>
          </a:p>
          <a:p>
            <a:pPr marL="800100" lvl="1" indent="-342900" algn="r" rtl="1">
              <a:buFont typeface="Wingdings" panose="05000000000000000000" pitchFamily="2" charset="2"/>
              <a:buChar char="Ø"/>
              <a:defRPr/>
            </a:pPr>
            <a:r>
              <a:rPr lang="fa-IR" sz="2400" dirty="0">
                <a:cs typeface="B Nazanin" panose="00000400000000000000" pitchFamily="2" charset="-78"/>
              </a:rPr>
              <a:t>ترسیم حرکات روی تخته سیاه یا کارت های آموزشی </a:t>
            </a:r>
          </a:p>
          <a:p>
            <a:pPr marL="800100" lvl="1" indent="-342900" algn="r" rtl="1">
              <a:buFont typeface="Wingdings" panose="05000000000000000000" pitchFamily="2" charset="2"/>
              <a:buChar char="Ø"/>
              <a:defRPr/>
            </a:pPr>
            <a:r>
              <a:rPr lang="fa-IR" sz="2400" dirty="0">
                <a:cs typeface="B Nazanin" panose="00000400000000000000" pitchFamily="2" charset="-78"/>
              </a:rPr>
              <a:t>هنگام روبرو شدن با افراد ناشنوا یا کم شنوا حتما باید با آنها </a:t>
            </a:r>
            <a:r>
              <a:rPr lang="fa-IR" sz="2400" dirty="0">
                <a:solidFill>
                  <a:srgbClr val="FF0000"/>
                </a:solidFill>
                <a:cs typeface="B Nazanin" panose="00000400000000000000" pitchFamily="2" charset="-78"/>
              </a:rPr>
              <a:t>صحبت</a:t>
            </a:r>
            <a:r>
              <a:rPr lang="fa-IR" sz="2400" dirty="0">
                <a:cs typeface="B Nazanin" panose="00000400000000000000" pitchFamily="2" charset="-78"/>
              </a:rPr>
              <a:t> کرد</a:t>
            </a:r>
            <a:endParaRPr lang="en-US" sz="2400" dirty="0">
              <a:cs typeface="B Nazanin" panose="00000400000000000000" pitchFamily="2" charset="-78"/>
            </a:endParaRPr>
          </a:p>
        </p:txBody>
      </p:sp>
    </p:spTree>
    <p:extLst>
      <p:ext uri="{BB962C8B-B14F-4D97-AF65-F5344CB8AC3E}">
        <p14:creationId xmlns:p14="http://schemas.microsoft.com/office/powerpoint/2010/main" val="33979373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grpId="0" nodeType="clickEffect">
                                  <p:stCondLst>
                                    <p:cond delay="0"/>
                                  </p:stCondLst>
                                  <p:childTnLst>
                                    <p:animScale>
                                      <p:cBhvr>
                                        <p:cTn id="6" dur="2000" fill="hold"/>
                                        <p:tgtEl>
                                          <p:spTgt spid="144387">
                                            <p:txEl>
                                              <p:pRg st="0" end="0"/>
                                            </p:txEl>
                                          </p:spTgt>
                                        </p:tgtEl>
                                      </p:cBhvr>
                                      <p:by x="150000" y="150000"/>
                                    </p:animScale>
                                  </p:childTnLst>
                                </p:cTn>
                              </p:par>
                            </p:childTnLst>
                          </p:cTn>
                        </p:par>
                      </p:childTnLst>
                    </p:cTn>
                  </p:par>
                  <p:par>
                    <p:cTn id="7" fill="hold" nodeType="clickPar">
                      <p:stCondLst>
                        <p:cond delay="indefinite"/>
                      </p:stCondLst>
                      <p:childTnLst>
                        <p:par>
                          <p:cTn id="8" fill="hold" nodeType="withGroup">
                            <p:stCondLst>
                              <p:cond delay="0"/>
                            </p:stCondLst>
                            <p:childTnLst>
                              <p:par>
                                <p:cTn id="9" presetID="6" presetClass="emph" presetSubtype="0" fill="hold" grpId="0" nodeType="clickEffect">
                                  <p:stCondLst>
                                    <p:cond delay="0"/>
                                  </p:stCondLst>
                                  <p:childTnLst>
                                    <p:animScale>
                                      <p:cBhvr>
                                        <p:cTn id="10" dur="2000" fill="hold"/>
                                        <p:tgtEl>
                                          <p:spTgt spid="144387">
                                            <p:txEl>
                                              <p:pRg st="1" end="1"/>
                                            </p:txEl>
                                          </p:spTgt>
                                        </p:tgtEl>
                                      </p:cBhvr>
                                      <p:by x="150000" y="150000"/>
                                    </p:animScale>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mph" presetSubtype="0" fill="hold" grpId="0" nodeType="clickEffect">
                                  <p:stCondLst>
                                    <p:cond delay="0"/>
                                  </p:stCondLst>
                                  <p:childTnLst>
                                    <p:animScale>
                                      <p:cBhvr>
                                        <p:cTn id="14" dur="2000" fill="hold"/>
                                        <p:tgtEl>
                                          <p:spTgt spid="144387">
                                            <p:txEl>
                                              <p:pRg st="2" end="2"/>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7"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ext Box 2"/>
          <p:cNvSpPr txBox="1">
            <a:spLocks noChangeArrowheads="1"/>
          </p:cNvSpPr>
          <p:nvPr/>
        </p:nvSpPr>
        <p:spPr bwMode="auto">
          <a:xfrm>
            <a:off x="251520" y="476672"/>
            <a:ext cx="8712968" cy="4951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1" eaLnBrk="1" fontAlgn="base" hangingPunct="1">
              <a:spcBef>
                <a:spcPct val="0"/>
              </a:spcBef>
              <a:spcAft>
                <a:spcPct val="0"/>
              </a:spcAft>
            </a:pPr>
            <a:r>
              <a:rPr lang="fa-IR" sz="3600" b="1" dirty="0" err="1">
                <a:solidFill>
                  <a:srgbClr val="0000FF"/>
                </a:solidFill>
                <a:latin typeface="Arial Black" panose="020B0A04020102020204" pitchFamily="34" charset="0"/>
                <a:cs typeface="B Titr" panose="00000700000000000000" pitchFamily="2" charset="-78"/>
              </a:rPr>
              <a:t>بازيها</a:t>
            </a:r>
            <a:r>
              <a:rPr lang="fa-IR" sz="3600" b="1" dirty="0">
                <a:solidFill>
                  <a:srgbClr val="0000FF"/>
                </a:solidFill>
                <a:latin typeface="Arial Black" panose="020B0A04020102020204" pitchFamily="34" charset="0"/>
                <a:cs typeface="B Titr" panose="00000700000000000000" pitchFamily="2" charset="-78"/>
              </a:rPr>
              <a:t> و </a:t>
            </a:r>
            <a:r>
              <a:rPr lang="fa-IR" sz="3600" b="1" dirty="0" smtClean="0">
                <a:solidFill>
                  <a:srgbClr val="0000FF"/>
                </a:solidFill>
                <a:latin typeface="Arial Black" panose="020B0A04020102020204" pitchFamily="34" charset="0"/>
                <a:cs typeface="B Titr" panose="00000700000000000000" pitchFamily="2" charset="-78"/>
              </a:rPr>
              <a:t>ورزشها</a:t>
            </a:r>
          </a:p>
          <a:p>
            <a:pPr algn="ctr" rtl="1" eaLnBrk="1" fontAlgn="base" hangingPunct="1">
              <a:spcBef>
                <a:spcPct val="0"/>
              </a:spcBef>
              <a:spcAft>
                <a:spcPct val="0"/>
              </a:spcAft>
            </a:pPr>
            <a:endParaRPr lang="fa-IR" sz="2100" b="1" dirty="0">
              <a:solidFill>
                <a:srgbClr val="0000FF"/>
              </a:solidFill>
              <a:latin typeface="Arial Black" panose="020B0A04020102020204" pitchFamily="34" charset="0"/>
              <a:cs typeface="Badr" panose="00000400000000000000" pitchFamily="2" charset="-78"/>
            </a:endParaRPr>
          </a:p>
          <a:p>
            <a:pPr algn="just" rtl="1" eaLnBrk="1" fontAlgn="base" hangingPunct="1">
              <a:spcBef>
                <a:spcPct val="0"/>
              </a:spcBef>
              <a:spcAft>
                <a:spcPct val="0"/>
              </a:spcAft>
            </a:pPr>
            <a:endParaRPr lang="fa-IR" sz="2250" dirty="0">
              <a:solidFill>
                <a:srgbClr val="3CA2E0"/>
              </a:solidFill>
              <a:latin typeface="Arial Black" panose="020B0A04020102020204" pitchFamily="34" charset="0"/>
              <a:cs typeface="B Titr" panose="00000700000000000000" pitchFamily="2" charset="-78"/>
            </a:endParaRPr>
          </a:p>
          <a:p>
            <a:pPr algn="just" rtl="1" eaLnBrk="1" fontAlgn="base" hangingPunct="1">
              <a:lnSpc>
                <a:spcPct val="150000"/>
              </a:lnSpc>
              <a:spcBef>
                <a:spcPct val="0"/>
              </a:spcBef>
              <a:spcAft>
                <a:spcPct val="0"/>
              </a:spcAft>
            </a:pPr>
            <a:r>
              <a:rPr lang="fa-IR" sz="2250" b="1" dirty="0" err="1">
                <a:latin typeface="Arial Black" panose="020B0A04020102020204" pitchFamily="34" charset="0"/>
                <a:cs typeface="B Mitra" panose="00000400000000000000" pitchFamily="2" charset="-78"/>
              </a:rPr>
              <a:t>معلولين</a:t>
            </a:r>
            <a:r>
              <a:rPr lang="fa-IR" sz="2250" b="1" dirty="0">
                <a:latin typeface="Arial Black" panose="020B0A04020102020204" pitchFamily="34" charset="0"/>
                <a:cs typeface="B Mitra" panose="00000400000000000000" pitchFamily="2" charset="-78"/>
              </a:rPr>
              <a:t> </a:t>
            </a:r>
            <a:r>
              <a:rPr lang="fa-IR" sz="2250" b="1" dirty="0" err="1">
                <a:latin typeface="Arial Black" panose="020B0A04020102020204" pitchFamily="34" charset="0"/>
                <a:cs typeface="B Mitra" panose="00000400000000000000" pitchFamily="2" charset="-78"/>
              </a:rPr>
              <a:t>شنوايي</a:t>
            </a:r>
            <a:r>
              <a:rPr lang="fa-IR" sz="2250" b="1" dirty="0">
                <a:latin typeface="Arial Black" panose="020B0A04020102020204" pitchFamily="34" charset="0"/>
                <a:cs typeface="B Mitra" panose="00000400000000000000" pitchFamily="2" charset="-78"/>
              </a:rPr>
              <a:t> </a:t>
            </a:r>
            <a:r>
              <a:rPr lang="fa-IR" sz="2250" b="1" dirty="0" err="1">
                <a:latin typeface="Arial Black" panose="020B0A04020102020204" pitchFamily="34" charset="0"/>
                <a:cs typeface="B Mitra" panose="00000400000000000000" pitchFamily="2" charset="-78"/>
              </a:rPr>
              <a:t>تمامي</a:t>
            </a:r>
            <a:r>
              <a:rPr lang="fa-IR" sz="2250" b="1" dirty="0">
                <a:latin typeface="Arial Black" panose="020B0A04020102020204" pitchFamily="34" charset="0"/>
                <a:cs typeface="B Mitra" panose="00000400000000000000" pitchFamily="2" charset="-78"/>
              </a:rPr>
              <a:t> </a:t>
            </a:r>
            <a:r>
              <a:rPr lang="fa-IR" sz="2250" b="1" dirty="0" err="1">
                <a:latin typeface="Arial Black" panose="020B0A04020102020204" pitchFamily="34" charset="0"/>
                <a:cs typeface="B Mitra" panose="00000400000000000000" pitchFamily="2" charset="-78"/>
              </a:rPr>
              <a:t>بازيها</a:t>
            </a:r>
            <a:r>
              <a:rPr lang="fa-IR" sz="2250" b="1" dirty="0">
                <a:latin typeface="Arial Black" panose="020B0A04020102020204" pitchFamily="34" charset="0"/>
                <a:cs typeface="B Mitra" panose="00000400000000000000" pitchFamily="2" charset="-78"/>
              </a:rPr>
              <a:t> و </a:t>
            </a:r>
            <a:r>
              <a:rPr lang="fa-IR" sz="2250" b="1" dirty="0" err="1">
                <a:latin typeface="Arial Black" panose="020B0A04020102020204" pitchFamily="34" charset="0"/>
                <a:cs typeface="B Mitra" panose="00000400000000000000" pitchFamily="2" charset="-78"/>
              </a:rPr>
              <a:t>ورزشهاي</a:t>
            </a:r>
            <a:r>
              <a:rPr lang="fa-IR" sz="2250" b="1" dirty="0">
                <a:latin typeface="Arial Black" panose="020B0A04020102020204" pitchFamily="34" charset="0"/>
                <a:cs typeface="B Mitra" panose="00000400000000000000" pitchFamily="2" charset="-78"/>
              </a:rPr>
              <a:t> متداول </a:t>
            </a:r>
            <a:r>
              <a:rPr lang="fa-IR" sz="2250" b="1" dirty="0" err="1">
                <a:latin typeface="Arial Black" panose="020B0A04020102020204" pitchFamily="34" charset="0"/>
                <a:cs typeface="B Mitra" panose="00000400000000000000" pitchFamily="2" charset="-78"/>
              </a:rPr>
              <a:t>براي</a:t>
            </a:r>
            <a:r>
              <a:rPr lang="fa-IR" sz="2250" b="1" dirty="0">
                <a:latin typeface="Arial Black" panose="020B0A04020102020204" pitchFamily="34" charset="0"/>
                <a:cs typeface="B Mitra" panose="00000400000000000000" pitchFamily="2" charset="-78"/>
              </a:rPr>
              <a:t> </a:t>
            </a:r>
            <a:r>
              <a:rPr lang="fa-IR" sz="2250" b="1" dirty="0" err="1">
                <a:latin typeface="Arial Black" panose="020B0A04020102020204" pitchFamily="34" charset="0"/>
                <a:cs typeface="B Mitra" panose="00000400000000000000" pitchFamily="2" charset="-78"/>
              </a:rPr>
              <a:t>غير</a:t>
            </a:r>
            <a:r>
              <a:rPr lang="fa-IR" sz="2250" b="1" dirty="0">
                <a:latin typeface="Arial Black" panose="020B0A04020102020204" pitchFamily="34" charset="0"/>
                <a:cs typeface="B Mitra" panose="00000400000000000000" pitchFamily="2" charset="-78"/>
              </a:rPr>
              <a:t> </a:t>
            </a:r>
            <a:r>
              <a:rPr lang="fa-IR" sz="2250" b="1" dirty="0" err="1">
                <a:latin typeface="Arial Black" panose="020B0A04020102020204" pitchFamily="34" charset="0"/>
                <a:cs typeface="B Mitra" panose="00000400000000000000" pitchFamily="2" charset="-78"/>
              </a:rPr>
              <a:t>معلولين</a:t>
            </a:r>
            <a:r>
              <a:rPr lang="fa-IR" sz="2250" b="1" dirty="0">
                <a:latin typeface="Arial Black" panose="020B0A04020102020204" pitchFamily="34" charset="0"/>
                <a:cs typeface="B Mitra" panose="00000400000000000000" pitchFamily="2" charset="-78"/>
              </a:rPr>
              <a:t> را </a:t>
            </a:r>
            <a:r>
              <a:rPr lang="fa-IR" sz="2250" b="1" dirty="0" err="1">
                <a:latin typeface="Arial Black" panose="020B0A04020102020204" pitchFamily="34" charset="0"/>
                <a:cs typeface="B Mitra" panose="00000400000000000000" pitchFamily="2" charset="-78"/>
              </a:rPr>
              <a:t>مي</a:t>
            </a:r>
            <a:r>
              <a:rPr lang="fa-IR" sz="2250" b="1" dirty="0">
                <a:latin typeface="Arial Black" panose="020B0A04020102020204" pitchFamily="34" charset="0"/>
                <a:cs typeface="B Mitra" panose="00000400000000000000" pitchFamily="2" charset="-78"/>
              </a:rPr>
              <a:t> توانند انجام دهند تنها </a:t>
            </a:r>
            <a:r>
              <a:rPr lang="fa-IR" sz="2250" b="1" dirty="0" err="1">
                <a:latin typeface="Arial Black" panose="020B0A04020102020204" pitchFamily="34" charset="0"/>
                <a:cs typeface="B Mitra" panose="00000400000000000000" pitchFamily="2" charset="-78"/>
              </a:rPr>
              <a:t>بايد</a:t>
            </a:r>
            <a:r>
              <a:rPr lang="fa-IR" sz="2250" b="1" dirty="0">
                <a:latin typeface="Arial Black" panose="020B0A04020102020204" pitchFamily="34" charset="0"/>
                <a:cs typeface="B Mitra" panose="00000400000000000000" pitchFamily="2" charset="-78"/>
              </a:rPr>
              <a:t> </a:t>
            </a:r>
            <a:r>
              <a:rPr lang="fa-IR" sz="2250" b="1" dirty="0" err="1">
                <a:solidFill>
                  <a:srgbClr val="FF0000"/>
                </a:solidFill>
                <a:latin typeface="Arial Black" panose="020B0A04020102020204" pitchFamily="34" charset="0"/>
                <a:cs typeface="B Mitra" panose="00000400000000000000" pitchFamily="2" charset="-78"/>
              </a:rPr>
              <a:t>يك</a:t>
            </a:r>
            <a:r>
              <a:rPr lang="fa-IR" sz="2250" b="1" dirty="0">
                <a:solidFill>
                  <a:srgbClr val="FF0000"/>
                </a:solidFill>
                <a:latin typeface="Arial Black" panose="020B0A04020102020204" pitchFamily="34" charset="0"/>
                <a:cs typeface="B Mitra" panose="00000400000000000000" pitchFamily="2" charset="-78"/>
              </a:rPr>
              <a:t> </a:t>
            </a:r>
            <a:r>
              <a:rPr lang="fa-IR" sz="2250" b="1" dirty="0" err="1">
                <a:solidFill>
                  <a:srgbClr val="FF0000"/>
                </a:solidFill>
                <a:latin typeface="Arial Black" panose="020B0A04020102020204" pitchFamily="34" charset="0"/>
                <a:cs typeface="B Mitra" panose="00000400000000000000" pitchFamily="2" charset="-78"/>
              </a:rPr>
              <a:t>پزشك</a:t>
            </a:r>
            <a:r>
              <a:rPr lang="fa-IR" sz="2250" b="1" dirty="0">
                <a:solidFill>
                  <a:srgbClr val="B0E135"/>
                </a:solidFill>
                <a:latin typeface="Arial Black" panose="020B0A04020102020204" pitchFamily="34" charset="0"/>
                <a:cs typeface="B Mitra" panose="00000400000000000000" pitchFamily="2" charset="-78"/>
              </a:rPr>
              <a:t> </a:t>
            </a:r>
            <a:r>
              <a:rPr lang="fa-IR" sz="2250" b="1" dirty="0">
                <a:latin typeface="Arial Black" panose="020B0A04020102020204" pitchFamily="34" charset="0"/>
                <a:cs typeface="B Mitra" panose="00000400000000000000" pitchFamily="2" charset="-78"/>
              </a:rPr>
              <a:t>در </a:t>
            </a:r>
            <a:r>
              <a:rPr lang="fa-IR" sz="2250" b="1" dirty="0" err="1">
                <a:latin typeface="Arial Black" panose="020B0A04020102020204" pitchFamily="34" charset="0"/>
                <a:cs typeface="B Mitra" panose="00000400000000000000" pitchFamily="2" charset="-78"/>
              </a:rPr>
              <a:t>ورزشهاي</a:t>
            </a:r>
            <a:r>
              <a:rPr lang="fa-IR" sz="2250" b="1" dirty="0">
                <a:latin typeface="Arial Black" panose="020B0A04020102020204" pitchFamily="34" charset="0"/>
                <a:cs typeface="B Mitra" panose="00000400000000000000" pitchFamily="2" charset="-78"/>
              </a:rPr>
              <a:t> آنها حضور داشته باشد. تنها در </a:t>
            </a:r>
            <a:r>
              <a:rPr lang="fa-IR" sz="2250" b="1" dirty="0" err="1">
                <a:latin typeface="Arial Black" panose="020B0A04020102020204" pitchFamily="34" charset="0"/>
                <a:cs typeface="B Mitra" panose="00000400000000000000" pitchFamily="2" charset="-78"/>
              </a:rPr>
              <a:t>بعضي</a:t>
            </a:r>
            <a:r>
              <a:rPr lang="fa-IR" sz="2250" b="1" dirty="0">
                <a:latin typeface="Arial Black" panose="020B0A04020102020204" pitchFamily="34" charset="0"/>
                <a:cs typeface="B Mitra" panose="00000400000000000000" pitchFamily="2" charset="-78"/>
              </a:rPr>
              <a:t> از موارد در </a:t>
            </a:r>
            <a:r>
              <a:rPr lang="fa-IR" sz="2250" b="1" dirty="0" err="1">
                <a:solidFill>
                  <a:srgbClr val="FF0000"/>
                </a:solidFill>
                <a:latin typeface="Arial Black" panose="020B0A04020102020204" pitchFamily="34" charset="0"/>
                <a:cs typeface="B Mitra" panose="00000400000000000000" pitchFamily="2" charset="-78"/>
              </a:rPr>
              <a:t>قوانين</a:t>
            </a:r>
            <a:r>
              <a:rPr lang="fa-IR" sz="2250" b="1" dirty="0">
                <a:solidFill>
                  <a:srgbClr val="FF0000"/>
                </a:solidFill>
                <a:latin typeface="Arial Black" panose="020B0A04020102020204" pitchFamily="34" charset="0"/>
                <a:cs typeface="B Mitra" panose="00000400000000000000" pitchFamily="2" charset="-78"/>
              </a:rPr>
              <a:t>  و مقررات </a:t>
            </a:r>
            <a:r>
              <a:rPr lang="fa-IR" sz="2250" b="1" dirty="0" err="1">
                <a:latin typeface="Arial Black" panose="020B0A04020102020204" pitchFamily="34" charset="0"/>
                <a:cs typeface="B Mitra" panose="00000400000000000000" pitchFamily="2" charset="-78"/>
              </a:rPr>
              <a:t>بازيها</a:t>
            </a:r>
            <a:r>
              <a:rPr lang="fa-IR" sz="2250" b="1" dirty="0">
                <a:latin typeface="Arial Black" panose="020B0A04020102020204" pitchFamily="34" charset="0"/>
                <a:cs typeface="B Mitra" panose="00000400000000000000" pitchFamily="2" charset="-78"/>
              </a:rPr>
              <a:t> </a:t>
            </a:r>
            <a:r>
              <a:rPr lang="fa-IR" sz="2250" b="1" dirty="0" err="1">
                <a:latin typeface="Arial Black" panose="020B0A04020102020204" pitchFamily="34" charset="0"/>
                <a:cs typeface="B Mitra" panose="00000400000000000000" pitchFamily="2" charset="-78"/>
              </a:rPr>
              <a:t>تغييراتي</a:t>
            </a:r>
            <a:r>
              <a:rPr lang="fa-IR" sz="2250" b="1" dirty="0">
                <a:latin typeface="Arial Black" panose="020B0A04020102020204" pitchFamily="34" charset="0"/>
                <a:cs typeface="B Mitra" panose="00000400000000000000" pitchFamily="2" charset="-78"/>
              </a:rPr>
              <a:t> باید اعمال شود. </a:t>
            </a:r>
          </a:p>
          <a:p>
            <a:pPr algn="just" rtl="1" eaLnBrk="1" fontAlgn="base" hangingPunct="1">
              <a:lnSpc>
                <a:spcPct val="150000"/>
              </a:lnSpc>
              <a:spcBef>
                <a:spcPct val="0"/>
              </a:spcBef>
              <a:spcAft>
                <a:spcPct val="0"/>
              </a:spcAft>
            </a:pPr>
            <a:r>
              <a:rPr lang="fa-IR" sz="2250" b="1" dirty="0">
                <a:solidFill>
                  <a:srgbClr val="B0E135"/>
                </a:solidFill>
                <a:latin typeface="Arial Black" panose="020B0A04020102020204" pitchFamily="34" charset="0"/>
                <a:cs typeface="B Mitra" panose="00000400000000000000" pitchFamily="2" charset="-78"/>
              </a:rPr>
              <a:t> </a:t>
            </a:r>
            <a:r>
              <a:rPr lang="fa-IR" sz="2250" b="1" dirty="0" err="1">
                <a:latin typeface="Arial Black" panose="020B0A04020102020204" pitchFamily="34" charset="0"/>
                <a:cs typeface="B Mitra" panose="00000400000000000000" pitchFamily="2" charset="-78"/>
              </a:rPr>
              <a:t>بهترين</a:t>
            </a:r>
            <a:r>
              <a:rPr lang="fa-IR" sz="2250" b="1" dirty="0">
                <a:latin typeface="Arial Black" panose="020B0A04020102020204" pitchFamily="34" charset="0"/>
                <a:cs typeface="B Mitra" panose="00000400000000000000" pitchFamily="2" charset="-78"/>
              </a:rPr>
              <a:t> </a:t>
            </a:r>
            <a:r>
              <a:rPr lang="fa-IR" sz="2250" b="1" dirty="0" err="1">
                <a:latin typeface="Arial Black" panose="020B0A04020102020204" pitchFamily="34" charset="0"/>
                <a:cs typeface="B Mitra" panose="00000400000000000000" pitchFamily="2" charset="-78"/>
              </a:rPr>
              <a:t>نرمشها</a:t>
            </a:r>
            <a:r>
              <a:rPr lang="fa-IR" sz="2250" b="1" dirty="0">
                <a:latin typeface="Arial Black" panose="020B0A04020102020204" pitchFamily="34" charset="0"/>
                <a:cs typeface="B Mitra" panose="00000400000000000000" pitchFamily="2" charset="-78"/>
              </a:rPr>
              <a:t> و ورزشها </a:t>
            </a:r>
            <a:r>
              <a:rPr lang="fa-IR" sz="2250" b="1" dirty="0" err="1">
                <a:latin typeface="Arial Black" panose="020B0A04020102020204" pitchFamily="34" charset="0"/>
                <a:cs typeface="B Mitra" panose="00000400000000000000" pitchFamily="2" charset="-78"/>
              </a:rPr>
              <a:t>براي</a:t>
            </a:r>
            <a:r>
              <a:rPr lang="fa-IR" sz="2250" b="1" dirty="0">
                <a:latin typeface="Arial Black" panose="020B0A04020102020204" pitchFamily="34" charset="0"/>
                <a:cs typeface="B Mitra" panose="00000400000000000000" pitchFamily="2" charset="-78"/>
              </a:rPr>
              <a:t> </a:t>
            </a:r>
            <a:r>
              <a:rPr lang="fa-IR" sz="2250" b="1" dirty="0" err="1">
                <a:latin typeface="Arial Black" panose="020B0A04020102020204" pitchFamily="34" charset="0"/>
                <a:cs typeface="B Mitra" panose="00000400000000000000" pitchFamily="2" charset="-78"/>
              </a:rPr>
              <a:t>ناشنوايان</a:t>
            </a:r>
            <a:r>
              <a:rPr lang="fa-IR" sz="2250" b="1" dirty="0">
                <a:latin typeface="Arial Black" panose="020B0A04020102020204" pitchFamily="34" charset="0"/>
                <a:cs typeface="B Mitra" panose="00000400000000000000" pitchFamily="2" charset="-78"/>
              </a:rPr>
              <a:t> </a:t>
            </a:r>
            <a:r>
              <a:rPr lang="fa-IR" sz="2250" b="1" dirty="0" err="1">
                <a:latin typeface="Arial Black" panose="020B0A04020102020204" pitchFamily="34" charset="0"/>
                <a:cs typeface="B Mitra" panose="00000400000000000000" pitchFamily="2" charset="-78"/>
              </a:rPr>
              <a:t>ورزشهايي</a:t>
            </a:r>
            <a:r>
              <a:rPr lang="fa-IR" sz="2250" b="1" dirty="0">
                <a:latin typeface="Arial Black" panose="020B0A04020102020204" pitchFamily="34" charset="0"/>
                <a:cs typeface="B Mitra" panose="00000400000000000000" pitchFamily="2" charset="-78"/>
              </a:rPr>
              <a:t> است كه باعث </a:t>
            </a:r>
            <a:r>
              <a:rPr lang="fa-IR" sz="2250" b="1" dirty="0" err="1">
                <a:solidFill>
                  <a:srgbClr val="FF0000"/>
                </a:solidFill>
                <a:latin typeface="Arial Black" panose="020B0A04020102020204" pitchFamily="34" charset="0"/>
                <a:cs typeface="B Mitra" panose="00000400000000000000" pitchFamily="2" charset="-78"/>
              </a:rPr>
              <a:t>افزايش</a:t>
            </a:r>
            <a:r>
              <a:rPr lang="fa-IR" sz="2250" b="1" dirty="0">
                <a:solidFill>
                  <a:srgbClr val="FF0000"/>
                </a:solidFill>
                <a:latin typeface="Arial Black" panose="020B0A04020102020204" pitchFamily="34" charset="0"/>
                <a:cs typeface="B Mitra" panose="00000400000000000000" pitchFamily="2" charset="-78"/>
              </a:rPr>
              <a:t> </a:t>
            </a:r>
            <a:r>
              <a:rPr lang="fa-IR" sz="2250" b="1" dirty="0" err="1">
                <a:solidFill>
                  <a:srgbClr val="FF0000"/>
                </a:solidFill>
                <a:latin typeface="Arial Black" panose="020B0A04020102020204" pitchFamily="34" charset="0"/>
                <a:cs typeface="B Mitra" panose="00000400000000000000" pitchFamily="2" charset="-78"/>
              </a:rPr>
              <a:t>هماهنگي</a:t>
            </a:r>
            <a:r>
              <a:rPr lang="fa-IR" sz="2250" b="1" dirty="0">
                <a:latin typeface="Arial Black" panose="020B0A04020102020204" pitchFamily="34" charset="0"/>
                <a:cs typeface="B Mitra" panose="00000400000000000000" pitchFamily="2" charset="-78"/>
              </a:rPr>
              <a:t>، </a:t>
            </a:r>
            <a:r>
              <a:rPr lang="fa-IR" sz="2250" b="1" dirty="0">
                <a:solidFill>
                  <a:srgbClr val="FF0000"/>
                </a:solidFill>
                <a:latin typeface="Arial Black" panose="020B0A04020102020204" pitchFamily="34" charset="0"/>
                <a:cs typeface="B Mitra" panose="00000400000000000000" pitchFamily="2" charset="-78"/>
              </a:rPr>
              <a:t>حفظ تعادل </a:t>
            </a:r>
            <a:r>
              <a:rPr lang="fa-IR" sz="2250" b="1" dirty="0" err="1">
                <a:solidFill>
                  <a:srgbClr val="FF0000"/>
                </a:solidFill>
                <a:latin typeface="Arial Black" panose="020B0A04020102020204" pitchFamily="34" charset="0"/>
                <a:cs typeface="B Mitra" panose="00000400000000000000" pitchFamily="2" charset="-78"/>
              </a:rPr>
              <a:t>بيشتر</a:t>
            </a:r>
            <a:r>
              <a:rPr lang="fa-IR" sz="2250" b="1" dirty="0">
                <a:solidFill>
                  <a:srgbClr val="B0E135"/>
                </a:solidFill>
                <a:latin typeface="Arial Black" panose="020B0A04020102020204" pitchFamily="34" charset="0"/>
                <a:cs typeface="B Mitra" panose="00000400000000000000" pitchFamily="2" charset="-78"/>
              </a:rPr>
              <a:t> </a:t>
            </a:r>
            <a:r>
              <a:rPr lang="fa-IR" sz="2250" b="1" dirty="0">
                <a:latin typeface="Arial Black" panose="020B0A04020102020204" pitchFamily="34" charset="0"/>
                <a:cs typeface="B Mitra" panose="00000400000000000000" pitchFamily="2" charset="-78"/>
              </a:rPr>
              <a:t>و</a:t>
            </a:r>
            <a:r>
              <a:rPr lang="fa-IR" sz="2250" b="1" dirty="0">
                <a:solidFill>
                  <a:srgbClr val="B0E135"/>
                </a:solidFill>
                <a:latin typeface="Arial Black" panose="020B0A04020102020204" pitchFamily="34" charset="0"/>
                <a:cs typeface="B Mitra" panose="00000400000000000000" pitchFamily="2" charset="-78"/>
              </a:rPr>
              <a:t> </a:t>
            </a:r>
            <a:r>
              <a:rPr lang="fa-IR" sz="2250" b="1" dirty="0" err="1">
                <a:solidFill>
                  <a:srgbClr val="FF0000"/>
                </a:solidFill>
                <a:latin typeface="Arial Black" panose="020B0A04020102020204" pitchFamily="34" charset="0"/>
                <a:cs typeface="B Mitra" panose="00000400000000000000" pitchFamily="2" charset="-78"/>
              </a:rPr>
              <a:t>افزايش</a:t>
            </a:r>
            <a:r>
              <a:rPr lang="fa-IR" sz="2250" b="1" dirty="0">
                <a:solidFill>
                  <a:srgbClr val="FF0000"/>
                </a:solidFill>
                <a:latin typeface="Arial Black" panose="020B0A04020102020204" pitchFamily="34" charset="0"/>
                <a:cs typeface="B Mitra" panose="00000400000000000000" pitchFamily="2" charset="-78"/>
              </a:rPr>
              <a:t> </a:t>
            </a:r>
            <a:r>
              <a:rPr lang="fa-IR" sz="2250" b="1" dirty="0" err="1">
                <a:solidFill>
                  <a:srgbClr val="FF0000"/>
                </a:solidFill>
                <a:latin typeface="Arial Black" panose="020B0A04020102020204" pitchFamily="34" charset="0"/>
                <a:cs typeface="B Mitra" panose="00000400000000000000" pitchFamily="2" charset="-78"/>
              </a:rPr>
              <a:t>عكس</a:t>
            </a:r>
            <a:r>
              <a:rPr lang="fa-IR" sz="2250" b="1" dirty="0">
                <a:solidFill>
                  <a:srgbClr val="FF0000"/>
                </a:solidFill>
                <a:latin typeface="Arial Black" panose="020B0A04020102020204" pitchFamily="34" charset="0"/>
                <a:cs typeface="B Mitra" panose="00000400000000000000" pitchFamily="2" charset="-78"/>
              </a:rPr>
              <a:t> </a:t>
            </a:r>
            <a:r>
              <a:rPr lang="fa-IR" sz="2250" b="1" dirty="0" err="1">
                <a:solidFill>
                  <a:srgbClr val="FF0000"/>
                </a:solidFill>
                <a:latin typeface="Arial Black" panose="020B0A04020102020204" pitchFamily="34" charset="0"/>
                <a:cs typeface="B Mitra" panose="00000400000000000000" pitchFamily="2" charset="-78"/>
              </a:rPr>
              <a:t>العمل</a:t>
            </a:r>
            <a:r>
              <a:rPr lang="fa-IR" sz="2250" b="1" dirty="0">
                <a:solidFill>
                  <a:srgbClr val="B0E135"/>
                </a:solidFill>
                <a:latin typeface="Arial Black" panose="020B0A04020102020204" pitchFamily="34" charset="0"/>
                <a:cs typeface="B Mitra" panose="00000400000000000000" pitchFamily="2" charset="-78"/>
              </a:rPr>
              <a:t> </a:t>
            </a:r>
            <a:r>
              <a:rPr lang="fa-IR" sz="2250" b="1" dirty="0">
                <a:latin typeface="Arial Black" panose="020B0A04020102020204" pitchFamily="34" charset="0"/>
                <a:cs typeface="B Mitra" panose="00000400000000000000" pitchFamily="2" charset="-78"/>
              </a:rPr>
              <a:t>شود.</a:t>
            </a:r>
          </a:p>
          <a:p>
            <a:pPr algn="just" rtl="1" eaLnBrk="1" fontAlgn="base" hangingPunct="1">
              <a:lnSpc>
                <a:spcPct val="150000"/>
              </a:lnSpc>
              <a:spcBef>
                <a:spcPct val="0"/>
              </a:spcBef>
              <a:spcAft>
                <a:spcPct val="0"/>
              </a:spcAft>
            </a:pPr>
            <a:r>
              <a:rPr lang="fa-IR" sz="2250" b="1" dirty="0">
                <a:solidFill>
                  <a:srgbClr val="3CA2E0"/>
                </a:solidFill>
                <a:latin typeface="Arial Black" panose="020B0A04020102020204" pitchFamily="34" charset="0"/>
                <a:cs typeface="B Mitra" panose="00000400000000000000" pitchFamily="2" charset="-78"/>
              </a:rPr>
              <a:t> </a:t>
            </a:r>
            <a:r>
              <a:rPr lang="fa-IR" sz="2250" b="1" dirty="0">
                <a:latin typeface="Arial Black" panose="020B0A04020102020204" pitchFamily="34" charset="0"/>
                <a:cs typeface="B Mitra" panose="00000400000000000000" pitchFamily="2" charset="-78"/>
              </a:rPr>
              <a:t>از</a:t>
            </a:r>
            <a:r>
              <a:rPr lang="fa-IR" sz="2250" b="1" dirty="0">
                <a:solidFill>
                  <a:srgbClr val="3CA2E0"/>
                </a:solidFill>
                <a:latin typeface="Arial Black" panose="020B0A04020102020204" pitchFamily="34" charset="0"/>
                <a:cs typeface="B Mitra" panose="00000400000000000000" pitchFamily="2" charset="-78"/>
              </a:rPr>
              <a:t> </a:t>
            </a:r>
            <a:r>
              <a:rPr lang="fa-IR" sz="2250" b="1" dirty="0" err="1">
                <a:solidFill>
                  <a:srgbClr val="FF0000"/>
                </a:solidFill>
                <a:latin typeface="Arial Black" panose="020B0A04020102020204" pitchFamily="34" charset="0"/>
                <a:cs typeface="B Mitra" panose="00000400000000000000" pitchFamily="2" charset="-78"/>
              </a:rPr>
              <a:t>چرخشهاي</a:t>
            </a:r>
            <a:r>
              <a:rPr lang="fa-IR" sz="2250" b="1" dirty="0">
                <a:solidFill>
                  <a:srgbClr val="FF0000"/>
                </a:solidFill>
                <a:latin typeface="Arial Black" panose="020B0A04020102020204" pitchFamily="34" charset="0"/>
                <a:cs typeface="B Mitra" panose="00000400000000000000" pitchFamily="2" charset="-78"/>
              </a:rPr>
              <a:t> </a:t>
            </a:r>
            <a:r>
              <a:rPr lang="fa-IR" sz="2250" b="1" dirty="0" err="1">
                <a:solidFill>
                  <a:srgbClr val="FF0000"/>
                </a:solidFill>
                <a:latin typeface="Arial Black" panose="020B0A04020102020204" pitchFamily="34" charset="0"/>
                <a:cs typeface="B Mitra" panose="00000400000000000000" pitchFamily="2" charset="-78"/>
              </a:rPr>
              <a:t>زياد</a:t>
            </a:r>
            <a:r>
              <a:rPr lang="fa-IR" sz="2250" b="1" dirty="0">
                <a:solidFill>
                  <a:srgbClr val="B0E135"/>
                </a:solidFill>
                <a:latin typeface="Arial Black" panose="020B0A04020102020204" pitchFamily="34" charset="0"/>
                <a:cs typeface="B Mitra" panose="00000400000000000000" pitchFamily="2" charset="-78"/>
              </a:rPr>
              <a:t> </a:t>
            </a:r>
            <a:r>
              <a:rPr lang="fa-IR" sz="2250" b="1" dirty="0">
                <a:latin typeface="Arial Black" panose="020B0A04020102020204" pitchFamily="34" charset="0"/>
                <a:cs typeface="B Mitra" panose="00000400000000000000" pitchFamily="2" charset="-78"/>
              </a:rPr>
              <a:t>و</a:t>
            </a:r>
            <a:r>
              <a:rPr lang="fa-IR" sz="2250" b="1" dirty="0">
                <a:solidFill>
                  <a:srgbClr val="B0E135"/>
                </a:solidFill>
                <a:latin typeface="Arial Black" panose="020B0A04020102020204" pitchFamily="34" charset="0"/>
                <a:cs typeface="B Mitra" panose="00000400000000000000" pitchFamily="2" charset="-78"/>
              </a:rPr>
              <a:t> </a:t>
            </a:r>
            <a:r>
              <a:rPr lang="fa-IR" sz="2250" b="1" dirty="0" err="1">
                <a:solidFill>
                  <a:srgbClr val="FF0000"/>
                </a:solidFill>
                <a:latin typeface="Arial Black" panose="020B0A04020102020204" pitchFamily="34" charset="0"/>
                <a:cs typeface="B Mitra" panose="00000400000000000000" pitchFamily="2" charset="-78"/>
              </a:rPr>
              <a:t>حركات</a:t>
            </a:r>
            <a:r>
              <a:rPr lang="fa-IR" sz="2250" b="1" dirty="0">
                <a:solidFill>
                  <a:srgbClr val="FF0000"/>
                </a:solidFill>
                <a:latin typeface="Arial Black" panose="020B0A04020102020204" pitchFamily="34" charset="0"/>
                <a:cs typeface="B Mitra" panose="00000400000000000000" pitchFamily="2" charset="-78"/>
              </a:rPr>
              <a:t> </a:t>
            </a:r>
            <a:r>
              <a:rPr lang="fa-IR" sz="2250" b="1" dirty="0" err="1">
                <a:solidFill>
                  <a:srgbClr val="FF0000"/>
                </a:solidFill>
                <a:latin typeface="Arial Black" panose="020B0A04020102020204" pitchFamily="34" charset="0"/>
                <a:cs typeface="B Mitra" panose="00000400000000000000" pitchFamily="2" charset="-78"/>
              </a:rPr>
              <a:t>سريع</a:t>
            </a:r>
            <a:r>
              <a:rPr lang="fa-IR" sz="2250" b="1" dirty="0">
                <a:solidFill>
                  <a:srgbClr val="FF0000"/>
                </a:solidFill>
                <a:latin typeface="Arial Black" panose="020B0A04020102020204" pitchFamily="34" charset="0"/>
                <a:cs typeface="B Mitra" panose="00000400000000000000" pitchFamily="2" charset="-78"/>
              </a:rPr>
              <a:t> و پشت سر هم</a:t>
            </a:r>
            <a:r>
              <a:rPr lang="fa-IR" sz="2250" b="1" dirty="0">
                <a:solidFill>
                  <a:srgbClr val="B0E135"/>
                </a:solidFill>
                <a:latin typeface="Arial Black" panose="020B0A04020102020204" pitchFamily="34" charset="0"/>
                <a:cs typeface="B Mitra" panose="00000400000000000000" pitchFamily="2" charset="-78"/>
              </a:rPr>
              <a:t>  </a:t>
            </a:r>
            <a:r>
              <a:rPr lang="fa-IR" sz="2250" b="1" dirty="0" err="1">
                <a:latin typeface="Arial Black" panose="020B0A04020102020204" pitchFamily="34" charset="0"/>
                <a:cs typeface="B Mitra" panose="00000400000000000000" pitchFamily="2" charset="-78"/>
              </a:rPr>
              <a:t>بايد</a:t>
            </a:r>
            <a:r>
              <a:rPr lang="fa-IR" sz="2250" b="1" dirty="0">
                <a:latin typeface="Arial Black" panose="020B0A04020102020204" pitchFamily="34" charset="0"/>
                <a:cs typeface="B Mitra" panose="00000400000000000000" pitchFamily="2" charset="-78"/>
              </a:rPr>
              <a:t> صرف نظر </a:t>
            </a:r>
            <a:r>
              <a:rPr lang="fa-IR" sz="2250" b="1" dirty="0" err="1">
                <a:latin typeface="Arial Black" panose="020B0A04020102020204" pitchFamily="34" charset="0"/>
                <a:cs typeface="B Mitra" panose="00000400000000000000" pitchFamily="2" charset="-78"/>
              </a:rPr>
              <a:t>كرد</a:t>
            </a:r>
            <a:r>
              <a:rPr lang="fa-IR" sz="2250" b="1" dirty="0">
                <a:latin typeface="Arial Black" panose="020B0A04020102020204" pitchFamily="34" charset="0"/>
                <a:cs typeface="B Mitra" panose="00000400000000000000" pitchFamily="2" charset="-78"/>
              </a:rPr>
              <a:t> تا باعث بهم خوردن تعادل آنها نشود.</a:t>
            </a:r>
            <a:endParaRPr lang="en-US" sz="2250" b="1" dirty="0">
              <a:latin typeface="Arial Black" panose="020B0A04020102020204" pitchFamily="34" charset="0"/>
              <a:cs typeface="B Mitra" panose="00000400000000000000" pitchFamily="2" charset="-78"/>
            </a:endParaRPr>
          </a:p>
        </p:txBody>
      </p:sp>
      <p:pic>
        <p:nvPicPr>
          <p:cNvPr id="573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9004" y="5589240"/>
            <a:ext cx="68580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9647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08546"/>
                                        </p:tgtEl>
                                        <p:attrNameLst>
                                          <p:attrName>style.visibility</p:attrName>
                                        </p:attrNameLst>
                                      </p:cBhvr>
                                      <p:to>
                                        <p:strVal val="visible"/>
                                      </p:to>
                                    </p:set>
                                    <p:animEffect transition="in" filter="slide(fromBottom)">
                                      <p:cBhvr>
                                        <p:cTn id="7" dur="3000"/>
                                        <p:tgtEl>
                                          <p:spTgt spid="1085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6"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ext Box 2"/>
          <p:cNvSpPr txBox="1">
            <a:spLocks noChangeArrowheads="1"/>
          </p:cNvSpPr>
          <p:nvPr/>
        </p:nvSpPr>
        <p:spPr bwMode="auto">
          <a:xfrm>
            <a:off x="539552" y="476672"/>
            <a:ext cx="8496944"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fa-IR" sz="3000" b="1" dirty="0">
                <a:solidFill>
                  <a:srgbClr val="B0E135"/>
                </a:solidFill>
                <a:latin typeface="Arial Black" panose="020B0A04020102020204" pitchFamily="34" charset="0"/>
                <a:cs typeface="B Titr" panose="00000700000000000000" pitchFamily="2" charset="-78"/>
              </a:rPr>
              <a:t>برنامه </a:t>
            </a:r>
            <a:r>
              <a:rPr lang="fa-IR" sz="3000" b="1" dirty="0" err="1">
                <a:solidFill>
                  <a:srgbClr val="B0E135"/>
                </a:solidFill>
                <a:latin typeface="Arial Black" panose="020B0A04020102020204" pitchFamily="34" charset="0"/>
                <a:cs typeface="B Titr" panose="00000700000000000000" pitchFamily="2" charset="-78"/>
              </a:rPr>
              <a:t>ريزي</a:t>
            </a:r>
            <a:r>
              <a:rPr lang="fa-IR" sz="3000" b="1" dirty="0">
                <a:solidFill>
                  <a:srgbClr val="B0E135"/>
                </a:solidFill>
                <a:latin typeface="Arial Black" panose="020B0A04020102020204" pitchFamily="34" charset="0"/>
                <a:cs typeface="B Titr" panose="00000700000000000000" pitchFamily="2" charset="-78"/>
              </a:rPr>
              <a:t> </a:t>
            </a:r>
            <a:r>
              <a:rPr lang="fa-IR" sz="3000" b="1" dirty="0" err="1">
                <a:solidFill>
                  <a:srgbClr val="B0E135"/>
                </a:solidFill>
                <a:latin typeface="Arial Black" panose="020B0A04020102020204" pitchFamily="34" charset="0"/>
                <a:cs typeface="B Titr" panose="00000700000000000000" pitchFamily="2" charset="-78"/>
              </a:rPr>
              <a:t>اصولي</a:t>
            </a:r>
            <a:r>
              <a:rPr lang="fa-IR" sz="3000" b="1" dirty="0">
                <a:solidFill>
                  <a:srgbClr val="B0E135"/>
                </a:solidFill>
                <a:latin typeface="Arial Black" panose="020B0A04020102020204" pitchFamily="34" charset="0"/>
                <a:cs typeface="B Titr" panose="00000700000000000000" pitchFamily="2" charset="-78"/>
              </a:rPr>
              <a:t> ورزش </a:t>
            </a:r>
            <a:r>
              <a:rPr lang="fa-IR" sz="3000" b="1" dirty="0" err="1">
                <a:solidFill>
                  <a:srgbClr val="B0E135"/>
                </a:solidFill>
                <a:latin typeface="Arial Black" panose="020B0A04020102020204" pitchFamily="34" charset="0"/>
                <a:cs typeface="B Titr" panose="00000700000000000000" pitchFamily="2" charset="-78"/>
              </a:rPr>
              <a:t>ناشنوايان</a:t>
            </a:r>
            <a:r>
              <a:rPr lang="fa-IR" sz="3000" b="1" dirty="0">
                <a:solidFill>
                  <a:srgbClr val="B508C2"/>
                </a:solidFill>
                <a:latin typeface="Arial Black" panose="020B0A04020102020204" pitchFamily="34" charset="0"/>
                <a:cs typeface="B Titr" panose="00000700000000000000" pitchFamily="2" charset="-78"/>
              </a:rPr>
              <a:t>  </a:t>
            </a:r>
          </a:p>
          <a:p>
            <a:pPr algn="ctr" eaLnBrk="1" fontAlgn="base" hangingPunct="1">
              <a:spcBef>
                <a:spcPct val="0"/>
              </a:spcBef>
              <a:spcAft>
                <a:spcPct val="0"/>
              </a:spcAft>
            </a:pPr>
            <a:r>
              <a:rPr lang="fa-IR" sz="3000" b="1" dirty="0">
                <a:solidFill>
                  <a:srgbClr val="0066FF"/>
                </a:solidFill>
                <a:latin typeface="Arial Black" panose="020B0A04020102020204" pitchFamily="34" charset="0"/>
                <a:cs typeface="Badr" panose="00000400000000000000" pitchFamily="2" charset="-78"/>
              </a:rPr>
              <a:t>     </a:t>
            </a:r>
            <a:endParaRPr lang="fa-IR" sz="3000" b="1" dirty="0" smtClean="0">
              <a:solidFill>
                <a:srgbClr val="0066FF"/>
              </a:solidFill>
              <a:latin typeface="Arial Black" panose="020B0A04020102020204" pitchFamily="34" charset="0"/>
              <a:cs typeface="Badr" panose="00000400000000000000" pitchFamily="2" charset="-78"/>
            </a:endParaRPr>
          </a:p>
          <a:p>
            <a:pPr algn="r" eaLnBrk="1" fontAlgn="base" hangingPunct="1">
              <a:lnSpc>
                <a:spcPct val="150000"/>
              </a:lnSpc>
              <a:spcBef>
                <a:spcPct val="0"/>
              </a:spcBef>
              <a:spcAft>
                <a:spcPct val="0"/>
              </a:spcAft>
            </a:pPr>
            <a:r>
              <a:rPr lang="fa-IR" sz="2400" b="1" dirty="0" smtClean="0">
                <a:solidFill>
                  <a:srgbClr val="3333CC"/>
                </a:solidFill>
                <a:latin typeface="Arial Black" panose="020B0A04020102020204" pitchFamily="34" charset="0"/>
                <a:cs typeface="Badr" panose="00000400000000000000" pitchFamily="2" charset="-78"/>
              </a:rPr>
              <a:t>1</a:t>
            </a:r>
            <a:r>
              <a:rPr lang="fa-IR" sz="2400" b="1" dirty="0">
                <a:solidFill>
                  <a:srgbClr val="3333CC"/>
                </a:solidFill>
                <a:latin typeface="Arial Black" panose="020B0A04020102020204" pitchFamily="34" charset="0"/>
                <a:cs typeface="Badr" panose="00000400000000000000" pitchFamily="2" charset="-78"/>
              </a:rPr>
              <a:t>. </a:t>
            </a:r>
            <a:r>
              <a:rPr lang="fa-IR" sz="2400" b="1" dirty="0" err="1">
                <a:solidFill>
                  <a:srgbClr val="3333CC"/>
                </a:solidFill>
                <a:latin typeface="Arial Black" panose="020B0A04020102020204" pitchFamily="34" charset="0"/>
                <a:cs typeface="B Nazanin" pitchFamily="2" charset="-78"/>
              </a:rPr>
              <a:t>ايجاد</a:t>
            </a:r>
            <a:r>
              <a:rPr lang="fa-IR" sz="2400" b="1" dirty="0">
                <a:solidFill>
                  <a:srgbClr val="3333CC"/>
                </a:solidFill>
                <a:latin typeface="Arial Black" panose="020B0A04020102020204" pitchFamily="34" charset="0"/>
                <a:cs typeface="B Nazanin" pitchFamily="2" charset="-78"/>
              </a:rPr>
              <a:t> </a:t>
            </a:r>
            <a:r>
              <a:rPr lang="fa-IR" sz="2400" b="1" dirty="0" err="1">
                <a:solidFill>
                  <a:srgbClr val="3333CC"/>
                </a:solidFill>
                <a:latin typeface="Arial Black" panose="020B0A04020102020204" pitchFamily="34" charset="0"/>
                <a:cs typeface="B Nazanin" pitchFamily="2" charset="-78"/>
              </a:rPr>
              <a:t>محيط</a:t>
            </a:r>
            <a:r>
              <a:rPr lang="fa-IR" sz="2400" b="1" dirty="0">
                <a:solidFill>
                  <a:srgbClr val="3333CC"/>
                </a:solidFill>
                <a:latin typeface="Arial Black" panose="020B0A04020102020204" pitchFamily="34" charset="0"/>
                <a:cs typeface="B Nazanin" pitchFamily="2" charset="-78"/>
              </a:rPr>
              <a:t> </a:t>
            </a:r>
            <a:r>
              <a:rPr lang="fa-IR" sz="2400" b="1" dirty="0">
                <a:solidFill>
                  <a:srgbClr val="FF0000"/>
                </a:solidFill>
                <a:latin typeface="Arial Black" panose="020B0A04020102020204" pitchFamily="34" charset="0"/>
                <a:cs typeface="B Nazanin" pitchFamily="2" charset="-78"/>
              </a:rPr>
              <a:t>مناسب</a:t>
            </a:r>
            <a:r>
              <a:rPr lang="fa-IR" sz="2400" b="1" dirty="0">
                <a:solidFill>
                  <a:srgbClr val="3333CC"/>
                </a:solidFill>
                <a:latin typeface="Arial Black" panose="020B0A04020102020204" pitchFamily="34" charset="0"/>
                <a:cs typeface="B Nazanin" pitchFamily="2" charset="-78"/>
              </a:rPr>
              <a:t> </a:t>
            </a:r>
            <a:r>
              <a:rPr lang="fa-IR" sz="2400" b="1" dirty="0" err="1">
                <a:solidFill>
                  <a:srgbClr val="3333CC"/>
                </a:solidFill>
                <a:latin typeface="Arial Black" panose="020B0A04020102020204" pitchFamily="34" charset="0"/>
                <a:cs typeface="B Nazanin" pitchFamily="2" charset="-78"/>
              </a:rPr>
              <a:t>ورزشي</a:t>
            </a:r>
            <a:r>
              <a:rPr lang="fa-IR" sz="2400" b="1" dirty="0">
                <a:solidFill>
                  <a:srgbClr val="3333CC"/>
                </a:solidFill>
                <a:latin typeface="Arial Black" panose="020B0A04020102020204" pitchFamily="34" charset="0"/>
                <a:cs typeface="B Nazanin" pitchFamily="2" charset="-78"/>
              </a:rPr>
              <a:t>  </a:t>
            </a:r>
          </a:p>
          <a:p>
            <a:pPr algn="r" eaLnBrk="1" fontAlgn="base" hangingPunct="1">
              <a:lnSpc>
                <a:spcPct val="150000"/>
              </a:lnSpc>
              <a:spcBef>
                <a:spcPct val="0"/>
              </a:spcBef>
              <a:spcAft>
                <a:spcPct val="0"/>
              </a:spcAft>
            </a:pPr>
            <a:r>
              <a:rPr lang="fa-IR" sz="2400" b="1" dirty="0">
                <a:solidFill>
                  <a:srgbClr val="3333CC"/>
                </a:solidFill>
                <a:latin typeface="Arial Black" panose="020B0A04020102020204" pitchFamily="34" charset="0"/>
                <a:cs typeface="B Nazanin" pitchFamily="2" charset="-78"/>
              </a:rPr>
              <a:t>2. ايجاد </a:t>
            </a:r>
            <a:r>
              <a:rPr lang="fa-IR" sz="2400" b="1" dirty="0">
                <a:solidFill>
                  <a:srgbClr val="FF0000"/>
                </a:solidFill>
                <a:latin typeface="Arial Black" panose="020B0A04020102020204" pitchFamily="34" charset="0"/>
                <a:cs typeface="B Nazanin" pitchFamily="2" charset="-78"/>
              </a:rPr>
              <a:t>تنوع</a:t>
            </a:r>
            <a:r>
              <a:rPr lang="fa-IR" sz="2400" b="1" dirty="0">
                <a:solidFill>
                  <a:srgbClr val="3333CC"/>
                </a:solidFill>
                <a:latin typeface="Arial Black" panose="020B0A04020102020204" pitchFamily="34" charset="0"/>
                <a:cs typeface="B Nazanin" pitchFamily="2" charset="-78"/>
              </a:rPr>
              <a:t> در تمرينات هماهنگي  </a:t>
            </a:r>
            <a:r>
              <a:rPr lang="fa-IR" sz="2400" b="1" dirty="0" smtClean="0">
                <a:solidFill>
                  <a:srgbClr val="3333CC"/>
                </a:solidFill>
                <a:latin typeface="Arial Black" panose="020B0A04020102020204" pitchFamily="34" charset="0"/>
                <a:cs typeface="B Nazanin" pitchFamily="2" charset="-78"/>
              </a:rPr>
              <a:t>و ...</a:t>
            </a:r>
            <a:endParaRPr lang="fa-IR" sz="2400" b="1" dirty="0">
              <a:solidFill>
                <a:srgbClr val="3333CC"/>
              </a:solidFill>
              <a:latin typeface="Arial Black" panose="020B0A04020102020204" pitchFamily="34" charset="0"/>
              <a:cs typeface="B Nazanin" pitchFamily="2" charset="-78"/>
            </a:endParaRPr>
          </a:p>
          <a:p>
            <a:pPr algn="r" eaLnBrk="1" fontAlgn="base" hangingPunct="1">
              <a:lnSpc>
                <a:spcPct val="150000"/>
              </a:lnSpc>
              <a:spcBef>
                <a:spcPct val="0"/>
              </a:spcBef>
              <a:spcAft>
                <a:spcPct val="0"/>
              </a:spcAft>
            </a:pPr>
            <a:r>
              <a:rPr lang="fa-IR" sz="2400" b="1" dirty="0">
                <a:solidFill>
                  <a:srgbClr val="3333CC"/>
                </a:solidFill>
                <a:latin typeface="Arial Black" panose="020B0A04020102020204" pitchFamily="34" charset="0"/>
                <a:cs typeface="B Nazanin" pitchFamily="2" charset="-78"/>
              </a:rPr>
              <a:t>3. </a:t>
            </a:r>
            <a:r>
              <a:rPr lang="fa-IR" sz="2400" b="1" dirty="0" err="1">
                <a:solidFill>
                  <a:srgbClr val="3333CC"/>
                </a:solidFill>
                <a:latin typeface="Arial Black" panose="020B0A04020102020204" pitchFamily="34" charset="0"/>
                <a:cs typeface="B Nazanin" pitchFamily="2" charset="-78"/>
              </a:rPr>
              <a:t>ايجاد</a:t>
            </a:r>
            <a:r>
              <a:rPr lang="fa-IR" sz="2400" b="1" dirty="0">
                <a:solidFill>
                  <a:srgbClr val="3333CC"/>
                </a:solidFill>
                <a:latin typeface="Arial Black" panose="020B0A04020102020204" pitchFamily="34" charset="0"/>
                <a:cs typeface="B Nazanin" pitchFamily="2" charset="-78"/>
              </a:rPr>
              <a:t> </a:t>
            </a:r>
            <a:r>
              <a:rPr lang="fa-IR" sz="2400" b="1" dirty="0" err="1">
                <a:solidFill>
                  <a:srgbClr val="FF0000"/>
                </a:solidFill>
                <a:latin typeface="Arial Black" panose="020B0A04020102020204" pitchFamily="34" charset="0"/>
                <a:cs typeface="B Nazanin" pitchFamily="2" charset="-78"/>
              </a:rPr>
              <a:t>محيط</a:t>
            </a:r>
            <a:r>
              <a:rPr lang="fa-IR" sz="2400" b="1" dirty="0">
                <a:solidFill>
                  <a:srgbClr val="FF0000"/>
                </a:solidFill>
                <a:latin typeface="Arial Black" panose="020B0A04020102020204" pitchFamily="34" charset="0"/>
                <a:cs typeface="B Nazanin" pitchFamily="2" charset="-78"/>
              </a:rPr>
              <a:t> دوستانه </a:t>
            </a:r>
            <a:r>
              <a:rPr lang="fa-IR" sz="2400" b="1" dirty="0">
                <a:solidFill>
                  <a:srgbClr val="3333CC"/>
                </a:solidFill>
                <a:latin typeface="Arial Black" panose="020B0A04020102020204" pitchFamily="34" charset="0"/>
                <a:cs typeface="B Nazanin" pitchFamily="2" charset="-78"/>
              </a:rPr>
              <a:t>به </a:t>
            </a:r>
            <a:r>
              <a:rPr lang="fa-IR" sz="2400" b="1" dirty="0" err="1">
                <a:solidFill>
                  <a:srgbClr val="3333CC"/>
                </a:solidFill>
                <a:latin typeface="Arial Black" panose="020B0A04020102020204" pitchFamily="34" charset="0"/>
                <a:cs typeface="B Nazanin" pitchFamily="2" charset="-78"/>
              </a:rPr>
              <a:t>طوري</a:t>
            </a:r>
            <a:r>
              <a:rPr lang="fa-IR" sz="2400" b="1" dirty="0">
                <a:solidFill>
                  <a:srgbClr val="3333CC"/>
                </a:solidFill>
                <a:latin typeface="Arial Black" panose="020B0A04020102020204" pitchFamily="34" charset="0"/>
                <a:cs typeface="B Nazanin" pitchFamily="2" charset="-78"/>
              </a:rPr>
              <a:t> كه آنها احساس </a:t>
            </a:r>
            <a:r>
              <a:rPr lang="fa-IR" sz="2400" b="1" dirty="0" err="1">
                <a:solidFill>
                  <a:srgbClr val="3333CC"/>
                </a:solidFill>
                <a:latin typeface="Arial Black" panose="020B0A04020102020204" pitchFamily="34" charset="0"/>
                <a:cs typeface="B Nazanin" pitchFamily="2" charset="-78"/>
              </a:rPr>
              <a:t>صميميت</a:t>
            </a:r>
            <a:r>
              <a:rPr lang="fa-IR" sz="2400" b="1" dirty="0">
                <a:solidFill>
                  <a:srgbClr val="3333CC"/>
                </a:solidFill>
                <a:latin typeface="Arial Black" panose="020B0A04020102020204" pitchFamily="34" charset="0"/>
                <a:cs typeface="B Nazanin" pitchFamily="2" charset="-78"/>
              </a:rPr>
              <a:t> </a:t>
            </a:r>
            <a:r>
              <a:rPr lang="fa-IR" sz="2400" b="1" dirty="0" err="1">
                <a:solidFill>
                  <a:srgbClr val="3333CC"/>
                </a:solidFill>
                <a:latin typeface="Arial Black" panose="020B0A04020102020204" pitchFamily="34" charset="0"/>
                <a:cs typeface="B Nazanin" pitchFamily="2" charset="-78"/>
              </a:rPr>
              <a:t>كنند</a:t>
            </a:r>
            <a:endParaRPr lang="fa-IR" sz="2400" b="1" dirty="0">
              <a:solidFill>
                <a:srgbClr val="3333CC"/>
              </a:solidFill>
              <a:latin typeface="Arial Black" panose="020B0A04020102020204" pitchFamily="34" charset="0"/>
              <a:cs typeface="B Nazanin" pitchFamily="2" charset="-78"/>
            </a:endParaRPr>
          </a:p>
          <a:p>
            <a:pPr algn="r" eaLnBrk="1" fontAlgn="base" hangingPunct="1">
              <a:lnSpc>
                <a:spcPct val="150000"/>
              </a:lnSpc>
              <a:spcBef>
                <a:spcPct val="0"/>
              </a:spcBef>
              <a:spcAft>
                <a:spcPct val="0"/>
              </a:spcAft>
            </a:pPr>
            <a:r>
              <a:rPr lang="fa-IR" sz="2400" b="1" dirty="0">
                <a:solidFill>
                  <a:srgbClr val="3333CC"/>
                </a:solidFill>
                <a:latin typeface="Arial Black" panose="020B0A04020102020204" pitchFamily="34" charset="0"/>
                <a:cs typeface="B Nazanin" pitchFamily="2" charset="-78"/>
              </a:rPr>
              <a:t>4. داشتن </a:t>
            </a:r>
            <a:r>
              <a:rPr lang="fa-IR" sz="2400" b="1" dirty="0">
                <a:solidFill>
                  <a:srgbClr val="FF0000"/>
                </a:solidFill>
                <a:latin typeface="Arial Black" panose="020B0A04020102020204" pitchFamily="34" charset="0"/>
                <a:cs typeface="B Nazanin" pitchFamily="2" charset="-78"/>
              </a:rPr>
              <a:t>برنامه مشخص </a:t>
            </a:r>
            <a:r>
              <a:rPr lang="fa-IR" sz="2400" b="1" dirty="0">
                <a:solidFill>
                  <a:srgbClr val="3333CC"/>
                </a:solidFill>
                <a:latin typeface="Arial Black" panose="020B0A04020102020204" pitchFamily="34" charset="0"/>
                <a:cs typeface="B Nazanin" pitchFamily="2" charset="-78"/>
              </a:rPr>
              <a:t>و هدفمند با توجه به نوع </a:t>
            </a:r>
            <a:r>
              <a:rPr lang="fa-IR" sz="2400" b="1" dirty="0" err="1">
                <a:solidFill>
                  <a:srgbClr val="3333CC"/>
                </a:solidFill>
                <a:latin typeface="Arial Black" panose="020B0A04020102020204" pitchFamily="34" charset="0"/>
                <a:cs typeface="B Nazanin" pitchFamily="2" charset="-78"/>
              </a:rPr>
              <a:t>معلوليت</a:t>
            </a:r>
            <a:r>
              <a:rPr lang="fa-IR" sz="2400" b="1" dirty="0">
                <a:solidFill>
                  <a:srgbClr val="3333CC"/>
                </a:solidFill>
                <a:latin typeface="Arial Black" panose="020B0A04020102020204" pitchFamily="34" charset="0"/>
                <a:cs typeface="B Nazanin" pitchFamily="2" charset="-78"/>
              </a:rPr>
              <a:t> </a:t>
            </a:r>
          </a:p>
          <a:p>
            <a:pPr algn="r" eaLnBrk="1" fontAlgn="base" hangingPunct="1">
              <a:lnSpc>
                <a:spcPct val="150000"/>
              </a:lnSpc>
              <a:spcBef>
                <a:spcPct val="0"/>
              </a:spcBef>
              <a:spcAft>
                <a:spcPct val="0"/>
              </a:spcAft>
            </a:pPr>
            <a:r>
              <a:rPr lang="fa-IR" sz="2400" b="1" dirty="0">
                <a:solidFill>
                  <a:srgbClr val="3333CC"/>
                </a:solidFill>
                <a:latin typeface="Arial Black" panose="020B0A04020102020204" pitchFamily="34" charset="0"/>
                <a:cs typeface="B Nazanin" pitchFamily="2" charset="-78"/>
              </a:rPr>
              <a:t>5. استفاده از </a:t>
            </a:r>
            <a:r>
              <a:rPr lang="fa-IR" sz="2400" b="1" dirty="0" err="1">
                <a:solidFill>
                  <a:srgbClr val="3333CC"/>
                </a:solidFill>
                <a:latin typeface="Arial Black" panose="020B0A04020102020204" pitchFamily="34" charset="0"/>
                <a:cs typeface="B Nazanin" pitchFamily="2" charset="-78"/>
              </a:rPr>
              <a:t>تمامي</a:t>
            </a:r>
            <a:r>
              <a:rPr lang="fa-IR" sz="2400" b="1" dirty="0">
                <a:solidFill>
                  <a:srgbClr val="3333CC"/>
                </a:solidFill>
                <a:latin typeface="Arial Black" panose="020B0A04020102020204" pitchFamily="34" charset="0"/>
                <a:cs typeface="B Nazanin" pitchFamily="2" charset="-78"/>
              </a:rPr>
              <a:t> </a:t>
            </a:r>
            <a:r>
              <a:rPr lang="fa-IR" sz="2400" b="1" dirty="0" err="1">
                <a:solidFill>
                  <a:srgbClr val="FF0000"/>
                </a:solidFill>
                <a:latin typeface="Arial Black" panose="020B0A04020102020204" pitchFamily="34" charset="0"/>
                <a:cs typeface="B Nazanin" pitchFamily="2" charset="-78"/>
              </a:rPr>
              <a:t>تجهيزات</a:t>
            </a:r>
            <a:r>
              <a:rPr lang="fa-IR" sz="2400" b="1" dirty="0">
                <a:solidFill>
                  <a:srgbClr val="3333CC"/>
                </a:solidFill>
                <a:latin typeface="Arial Black" panose="020B0A04020102020204" pitchFamily="34" charset="0"/>
                <a:cs typeface="B Nazanin" pitchFamily="2" charset="-78"/>
              </a:rPr>
              <a:t> و </a:t>
            </a:r>
            <a:r>
              <a:rPr lang="fa-IR" sz="2400" b="1" dirty="0" err="1">
                <a:solidFill>
                  <a:srgbClr val="3333CC"/>
                </a:solidFill>
                <a:latin typeface="Arial Black" panose="020B0A04020102020204" pitchFamily="34" charset="0"/>
                <a:cs typeface="B Nazanin" pitchFamily="2" charset="-78"/>
              </a:rPr>
              <a:t>امكانات</a:t>
            </a:r>
            <a:r>
              <a:rPr lang="fa-IR" sz="2400" b="1" dirty="0">
                <a:solidFill>
                  <a:srgbClr val="3333CC"/>
                </a:solidFill>
                <a:latin typeface="Arial Black" panose="020B0A04020102020204" pitchFamily="34" charset="0"/>
                <a:cs typeface="B Nazanin" pitchFamily="2" charset="-78"/>
              </a:rPr>
              <a:t> </a:t>
            </a:r>
            <a:r>
              <a:rPr lang="fa-IR" sz="2400" b="1" dirty="0" err="1">
                <a:solidFill>
                  <a:srgbClr val="3333CC"/>
                </a:solidFill>
                <a:latin typeface="Arial Black" panose="020B0A04020102020204" pitchFamily="34" charset="0"/>
                <a:cs typeface="B Nazanin" pitchFamily="2" charset="-78"/>
              </a:rPr>
              <a:t>ورزشي</a:t>
            </a:r>
            <a:r>
              <a:rPr lang="fa-IR" sz="2400" b="1" dirty="0">
                <a:solidFill>
                  <a:srgbClr val="3333CC"/>
                </a:solidFill>
                <a:latin typeface="Arial Black" panose="020B0A04020102020204" pitchFamily="34" charset="0"/>
                <a:cs typeface="B Nazanin" pitchFamily="2" charset="-78"/>
              </a:rPr>
              <a:t> </a:t>
            </a:r>
          </a:p>
          <a:p>
            <a:pPr algn="r" eaLnBrk="1" fontAlgn="base" hangingPunct="1">
              <a:lnSpc>
                <a:spcPct val="150000"/>
              </a:lnSpc>
              <a:spcBef>
                <a:spcPct val="0"/>
              </a:spcBef>
              <a:spcAft>
                <a:spcPct val="0"/>
              </a:spcAft>
            </a:pPr>
            <a:r>
              <a:rPr lang="fa-IR" sz="2400" b="1" dirty="0">
                <a:solidFill>
                  <a:srgbClr val="3333CC"/>
                </a:solidFill>
                <a:latin typeface="Arial Black" panose="020B0A04020102020204" pitchFamily="34" charset="0"/>
                <a:cs typeface="B Nazanin" pitchFamily="2" charset="-78"/>
              </a:rPr>
              <a:t>6. استفاده از </a:t>
            </a:r>
            <a:r>
              <a:rPr lang="fa-IR" sz="2400" b="1" dirty="0" err="1">
                <a:solidFill>
                  <a:srgbClr val="3333CC"/>
                </a:solidFill>
                <a:latin typeface="Arial Black" panose="020B0A04020102020204" pitchFamily="34" charset="0"/>
                <a:cs typeface="B Nazanin" pitchFamily="2" charset="-78"/>
              </a:rPr>
              <a:t>تمامي</a:t>
            </a:r>
            <a:r>
              <a:rPr lang="fa-IR" sz="2400" b="1" dirty="0">
                <a:solidFill>
                  <a:srgbClr val="3333CC"/>
                </a:solidFill>
                <a:latin typeface="Arial Black" panose="020B0A04020102020204" pitchFamily="34" charset="0"/>
                <a:cs typeface="B Nazanin" pitchFamily="2" charset="-78"/>
              </a:rPr>
              <a:t> </a:t>
            </a:r>
            <a:r>
              <a:rPr lang="fa-IR" sz="2400" b="1" dirty="0" err="1">
                <a:solidFill>
                  <a:srgbClr val="FF0000"/>
                </a:solidFill>
                <a:latin typeface="Arial Black" panose="020B0A04020102020204" pitchFamily="34" charset="0"/>
                <a:cs typeface="B Nazanin" pitchFamily="2" charset="-78"/>
              </a:rPr>
              <a:t>روشهاي</a:t>
            </a:r>
            <a:r>
              <a:rPr lang="fa-IR" sz="2400" b="1" dirty="0">
                <a:solidFill>
                  <a:srgbClr val="FF0000"/>
                </a:solidFill>
                <a:latin typeface="Arial Black" panose="020B0A04020102020204" pitchFamily="34" charset="0"/>
                <a:cs typeface="B Nazanin" pitchFamily="2" charset="-78"/>
              </a:rPr>
              <a:t> </a:t>
            </a:r>
            <a:r>
              <a:rPr lang="fa-IR" sz="2400" b="1" dirty="0" err="1">
                <a:solidFill>
                  <a:srgbClr val="FF0000"/>
                </a:solidFill>
                <a:latin typeface="Arial Black" panose="020B0A04020102020204" pitchFamily="34" charset="0"/>
                <a:cs typeface="B Nazanin" pitchFamily="2" charset="-78"/>
              </a:rPr>
              <a:t>برقراري</a:t>
            </a:r>
            <a:r>
              <a:rPr lang="fa-IR" sz="2400" b="1" dirty="0">
                <a:solidFill>
                  <a:srgbClr val="FF0000"/>
                </a:solidFill>
                <a:latin typeface="Arial Black" panose="020B0A04020102020204" pitchFamily="34" charset="0"/>
                <a:cs typeface="B Nazanin" pitchFamily="2" charset="-78"/>
              </a:rPr>
              <a:t> ارتباط </a:t>
            </a:r>
            <a:r>
              <a:rPr lang="fa-IR" sz="2400" b="1" dirty="0">
                <a:solidFill>
                  <a:srgbClr val="3333CC"/>
                </a:solidFill>
                <a:latin typeface="Arial Black" panose="020B0A04020102020204" pitchFamily="34" charset="0"/>
                <a:cs typeface="B Nazanin" pitchFamily="2" charset="-78"/>
              </a:rPr>
              <a:t>با </a:t>
            </a:r>
            <a:r>
              <a:rPr lang="fa-IR" sz="2400" b="1" dirty="0" err="1">
                <a:solidFill>
                  <a:srgbClr val="3333CC"/>
                </a:solidFill>
                <a:latin typeface="Arial Black" panose="020B0A04020102020204" pitchFamily="34" charset="0"/>
                <a:cs typeface="B Nazanin" pitchFamily="2" charset="-78"/>
              </a:rPr>
              <a:t>ناشنوايان</a:t>
            </a:r>
            <a:r>
              <a:rPr lang="fa-IR" sz="2400" b="1" dirty="0">
                <a:solidFill>
                  <a:srgbClr val="3333CC"/>
                </a:solidFill>
                <a:latin typeface="Arial Black" panose="020B0A04020102020204" pitchFamily="34" charset="0"/>
                <a:cs typeface="B Nazanin" pitchFamily="2" charset="-78"/>
              </a:rPr>
              <a:t> </a:t>
            </a:r>
            <a:r>
              <a:rPr lang="fa-IR" sz="2400" b="1" dirty="0" err="1">
                <a:solidFill>
                  <a:srgbClr val="3333CC"/>
                </a:solidFill>
                <a:latin typeface="Arial Black" panose="020B0A04020102020204" pitchFamily="34" charset="0"/>
                <a:cs typeface="B Nazanin" pitchFamily="2" charset="-78"/>
              </a:rPr>
              <a:t>براي</a:t>
            </a:r>
            <a:r>
              <a:rPr lang="fa-IR" sz="2400" b="1" dirty="0">
                <a:solidFill>
                  <a:srgbClr val="3333CC"/>
                </a:solidFill>
                <a:latin typeface="Arial Black" panose="020B0A04020102020204" pitchFamily="34" charset="0"/>
                <a:cs typeface="B Nazanin" pitchFamily="2" charset="-78"/>
              </a:rPr>
              <a:t> </a:t>
            </a:r>
            <a:r>
              <a:rPr lang="fa-IR" sz="2400" b="1" dirty="0" err="1">
                <a:solidFill>
                  <a:srgbClr val="3333CC"/>
                </a:solidFill>
                <a:latin typeface="Arial Black" panose="020B0A04020102020204" pitchFamily="34" charset="0"/>
                <a:cs typeface="B Nazanin" pitchFamily="2" charset="-78"/>
              </a:rPr>
              <a:t>ايجاد</a:t>
            </a:r>
            <a:r>
              <a:rPr lang="fa-IR" sz="2400" b="1" dirty="0">
                <a:solidFill>
                  <a:srgbClr val="3333CC"/>
                </a:solidFill>
                <a:latin typeface="Arial Black" panose="020B0A04020102020204" pitchFamily="34" charset="0"/>
                <a:cs typeface="B Nazanin" pitchFamily="2" charset="-78"/>
              </a:rPr>
              <a:t> حس آرامش</a:t>
            </a:r>
          </a:p>
          <a:p>
            <a:pPr algn="r" eaLnBrk="1" fontAlgn="base" hangingPunct="1">
              <a:lnSpc>
                <a:spcPct val="150000"/>
              </a:lnSpc>
              <a:spcBef>
                <a:spcPct val="0"/>
              </a:spcBef>
              <a:spcAft>
                <a:spcPct val="0"/>
              </a:spcAft>
            </a:pPr>
            <a:r>
              <a:rPr lang="fa-IR" sz="2400" b="1" dirty="0">
                <a:solidFill>
                  <a:srgbClr val="3333CC"/>
                </a:solidFill>
                <a:latin typeface="Arial Black" panose="020B0A04020102020204" pitchFamily="34" charset="0"/>
                <a:cs typeface="B Nazanin" pitchFamily="2" charset="-78"/>
              </a:rPr>
              <a:t>7. استفاده از </a:t>
            </a:r>
            <a:r>
              <a:rPr lang="fa-IR" sz="2400" b="1" dirty="0" err="1">
                <a:solidFill>
                  <a:srgbClr val="FF0000"/>
                </a:solidFill>
                <a:latin typeface="Arial Black" panose="020B0A04020102020204" pitchFamily="34" charset="0"/>
                <a:cs typeface="B Nazanin" pitchFamily="2" charset="-78"/>
              </a:rPr>
              <a:t>مربيان</a:t>
            </a:r>
            <a:r>
              <a:rPr lang="fa-IR" sz="2400" b="1" dirty="0">
                <a:solidFill>
                  <a:srgbClr val="FF0000"/>
                </a:solidFill>
                <a:latin typeface="Arial Black" panose="020B0A04020102020204" pitchFamily="34" charset="0"/>
                <a:cs typeface="B Nazanin" pitchFamily="2" charset="-78"/>
              </a:rPr>
              <a:t> </a:t>
            </a:r>
            <a:r>
              <a:rPr lang="fa-IR" sz="2400" b="1" dirty="0">
                <a:solidFill>
                  <a:srgbClr val="3333CC"/>
                </a:solidFill>
                <a:latin typeface="Arial Black" panose="020B0A04020102020204" pitchFamily="34" charset="0"/>
                <a:cs typeface="B Nazanin" pitchFamily="2" charset="-78"/>
              </a:rPr>
              <a:t>با تجربه و با حوصله </a:t>
            </a:r>
          </a:p>
          <a:p>
            <a:pPr algn="r" eaLnBrk="1" fontAlgn="base" hangingPunct="1">
              <a:lnSpc>
                <a:spcPct val="150000"/>
              </a:lnSpc>
              <a:spcBef>
                <a:spcPct val="0"/>
              </a:spcBef>
              <a:spcAft>
                <a:spcPct val="0"/>
              </a:spcAft>
            </a:pPr>
            <a:r>
              <a:rPr lang="fa-IR" sz="2400" b="1" dirty="0">
                <a:solidFill>
                  <a:srgbClr val="3333CC"/>
                </a:solidFill>
                <a:latin typeface="Arial Black" panose="020B0A04020102020204" pitchFamily="34" charset="0"/>
                <a:cs typeface="B Nazanin" pitchFamily="2" charset="-78"/>
              </a:rPr>
              <a:t>8. استفاده از </a:t>
            </a:r>
            <a:r>
              <a:rPr lang="fa-IR" sz="2400" b="1" dirty="0" err="1">
                <a:solidFill>
                  <a:srgbClr val="3333CC"/>
                </a:solidFill>
                <a:latin typeface="Arial Black" panose="020B0A04020102020204" pitchFamily="34" charset="0"/>
                <a:cs typeface="B Nazanin" pitchFamily="2" charset="-78"/>
              </a:rPr>
              <a:t>يك</a:t>
            </a:r>
            <a:r>
              <a:rPr lang="fa-IR" sz="2400" b="1" dirty="0">
                <a:solidFill>
                  <a:srgbClr val="3333CC"/>
                </a:solidFill>
                <a:latin typeface="Arial Black" panose="020B0A04020102020204" pitchFamily="34" charset="0"/>
                <a:cs typeface="B Nazanin" pitchFamily="2" charset="-78"/>
              </a:rPr>
              <a:t> </a:t>
            </a:r>
            <a:r>
              <a:rPr lang="fa-IR" sz="2400" b="1" dirty="0">
                <a:solidFill>
                  <a:srgbClr val="FF0000"/>
                </a:solidFill>
                <a:latin typeface="Arial Black" panose="020B0A04020102020204" pitchFamily="34" charset="0"/>
                <a:cs typeface="B Nazanin" pitchFamily="2" charset="-78"/>
              </a:rPr>
              <a:t>روانشناس</a:t>
            </a:r>
            <a:r>
              <a:rPr lang="fa-IR" sz="2400" b="1" dirty="0">
                <a:solidFill>
                  <a:srgbClr val="3333CC"/>
                </a:solidFill>
                <a:latin typeface="Arial Black" panose="020B0A04020102020204" pitchFamily="34" charset="0"/>
                <a:cs typeface="B Nazanin" pitchFamily="2" charset="-78"/>
              </a:rPr>
              <a:t> </a:t>
            </a:r>
            <a:r>
              <a:rPr lang="fa-IR" sz="2400" b="1" dirty="0" err="1">
                <a:solidFill>
                  <a:srgbClr val="3333CC"/>
                </a:solidFill>
                <a:latin typeface="Arial Black" panose="020B0A04020102020204" pitchFamily="34" charset="0"/>
                <a:cs typeface="B Nazanin" pitchFamily="2" charset="-78"/>
              </a:rPr>
              <a:t>ورزشي</a:t>
            </a:r>
            <a:r>
              <a:rPr lang="fa-IR" sz="2400" b="1" dirty="0">
                <a:solidFill>
                  <a:srgbClr val="3333CC"/>
                </a:solidFill>
                <a:latin typeface="Arial Black" panose="020B0A04020102020204" pitchFamily="34" charset="0"/>
                <a:cs typeface="B Nazanin" pitchFamily="2" charset="-78"/>
              </a:rPr>
              <a:t> </a:t>
            </a:r>
          </a:p>
          <a:p>
            <a:pPr algn="r" eaLnBrk="1" fontAlgn="base" hangingPunct="1">
              <a:lnSpc>
                <a:spcPct val="150000"/>
              </a:lnSpc>
              <a:spcBef>
                <a:spcPct val="0"/>
              </a:spcBef>
              <a:spcAft>
                <a:spcPct val="0"/>
              </a:spcAft>
            </a:pPr>
            <a:r>
              <a:rPr lang="fa-IR" sz="2400" b="1" dirty="0">
                <a:solidFill>
                  <a:srgbClr val="3333CC"/>
                </a:solidFill>
                <a:latin typeface="Arial Black" panose="020B0A04020102020204" pitchFamily="34" charset="0"/>
                <a:cs typeface="B Nazanin" pitchFamily="2" charset="-78"/>
              </a:rPr>
              <a:t>9. استفاده از </a:t>
            </a:r>
            <a:r>
              <a:rPr lang="fa-IR" sz="2400" b="1" dirty="0" err="1">
                <a:solidFill>
                  <a:srgbClr val="3333CC"/>
                </a:solidFill>
                <a:latin typeface="Arial Black" panose="020B0A04020102020204" pitchFamily="34" charset="0"/>
                <a:cs typeface="B Nazanin" pitchFamily="2" charset="-78"/>
              </a:rPr>
              <a:t>يك</a:t>
            </a:r>
            <a:r>
              <a:rPr lang="fa-IR" sz="2400" b="1" dirty="0">
                <a:solidFill>
                  <a:srgbClr val="3333CC"/>
                </a:solidFill>
                <a:latin typeface="Arial Black" panose="020B0A04020102020204" pitchFamily="34" charset="0"/>
                <a:cs typeface="B Nazanin" pitchFamily="2" charset="-78"/>
              </a:rPr>
              <a:t> </a:t>
            </a:r>
            <a:r>
              <a:rPr lang="fa-IR" sz="2400" b="1" dirty="0" err="1">
                <a:solidFill>
                  <a:srgbClr val="FF0000"/>
                </a:solidFill>
                <a:latin typeface="Arial Black" panose="020B0A04020102020204" pitchFamily="34" charset="0"/>
                <a:cs typeface="B Nazanin" pitchFamily="2" charset="-78"/>
              </a:rPr>
              <a:t>پزشك</a:t>
            </a:r>
            <a:r>
              <a:rPr lang="fa-IR" sz="2400" b="1" dirty="0">
                <a:solidFill>
                  <a:srgbClr val="FF0000"/>
                </a:solidFill>
                <a:latin typeface="Arial Black" panose="020B0A04020102020204" pitchFamily="34" charset="0"/>
                <a:cs typeface="B Nazanin" pitchFamily="2" charset="-78"/>
              </a:rPr>
              <a:t> </a:t>
            </a:r>
            <a:r>
              <a:rPr lang="fa-IR" sz="2400" b="1" dirty="0" err="1">
                <a:solidFill>
                  <a:srgbClr val="3333CC"/>
                </a:solidFill>
                <a:latin typeface="Arial Black" panose="020B0A04020102020204" pitchFamily="34" charset="0"/>
                <a:cs typeface="B Nazanin" pitchFamily="2" charset="-78"/>
              </a:rPr>
              <a:t>ورزشي</a:t>
            </a:r>
            <a:r>
              <a:rPr lang="fa-IR" sz="2400" b="1" dirty="0">
                <a:solidFill>
                  <a:srgbClr val="000000"/>
                </a:solidFill>
                <a:latin typeface="Arial Black" panose="020B0A04020102020204" pitchFamily="34" charset="0"/>
                <a:cs typeface="Badr" panose="00000400000000000000" pitchFamily="2" charset="-78"/>
              </a:rPr>
              <a:t> </a:t>
            </a:r>
            <a:endParaRPr lang="en-US" sz="2000" dirty="0">
              <a:solidFill>
                <a:srgbClr val="000000"/>
              </a:solidFill>
              <a:latin typeface="Arial Black" panose="020B0A04020102020204" pitchFamily="34" charset="0"/>
            </a:endParaRPr>
          </a:p>
        </p:txBody>
      </p:sp>
    </p:spTree>
    <p:extLst>
      <p:ext uri="{BB962C8B-B14F-4D97-AF65-F5344CB8AC3E}">
        <p14:creationId xmlns:p14="http://schemas.microsoft.com/office/powerpoint/2010/main" val="27216973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15714"/>
                                        </p:tgtEl>
                                        <p:attrNameLst>
                                          <p:attrName>style.visibility</p:attrName>
                                        </p:attrNameLst>
                                      </p:cBhvr>
                                      <p:to>
                                        <p:strVal val="visible"/>
                                      </p:to>
                                    </p:set>
                                    <p:animEffect transition="in" filter="slide(fromBottom)">
                                      <p:cBhvr>
                                        <p:cTn id="7" dur="3000"/>
                                        <p:tgtEl>
                                          <p:spTgt spid="1157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http://upload.wikimedia.org/wikipedia/en/f/f1/International_Committee_of_Sports_for_the_Deaf_%28CISS%29_Logo.gif"/>
          <p:cNvPicPr>
            <a:picLocks noChangeAspect="1" noChangeArrowheads="1"/>
          </p:cNvPicPr>
          <p:nvPr/>
        </p:nvPicPr>
        <p:blipFill>
          <a:blip r:embed="rId2">
            <a:lum bright="70000" contrast="-70000"/>
          </a:blip>
          <a:srcRect/>
          <a:stretch>
            <a:fillRect/>
          </a:stretch>
        </p:blipFill>
        <p:spPr bwMode="auto">
          <a:xfrm>
            <a:off x="2132013" y="1993900"/>
            <a:ext cx="3935412" cy="3724275"/>
          </a:xfrm>
          <a:prstGeom prst="rect">
            <a:avLst/>
          </a:prstGeom>
          <a:noFill/>
          <a:ln w="9525">
            <a:noFill/>
            <a:miter lim="800000"/>
            <a:headEnd/>
            <a:tailEnd/>
          </a:ln>
        </p:spPr>
      </p:pic>
      <p:sp>
        <p:nvSpPr>
          <p:cNvPr id="4" name="Title 1"/>
          <p:cNvSpPr txBox="1">
            <a:spLocks/>
          </p:cNvSpPr>
          <p:nvPr/>
        </p:nvSpPr>
        <p:spPr>
          <a:xfrm>
            <a:off x="457200" y="44450"/>
            <a:ext cx="8229600" cy="1143000"/>
          </a:xfrm>
          <a:prstGeom prst="rect">
            <a:avLst/>
          </a:prstGeom>
        </p:spPr>
        <p:txBody>
          <a:bodyPr anchor="ctr">
            <a:normAutofit/>
          </a:bodyPr>
          <a:lstStyle/>
          <a:p>
            <a:pPr algn="ctr" defTabSz="914400" fontAlgn="auto">
              <a:spcAft>
                <a:spcPts val="0"/>
              </a:spcAft>
              <a:defRPr/>
            </a:pPr>
            <a:r>
              <a:rPr lang="en-US" sz="4400" b="1" dirty="0">
                <a:ln w="1905"/>
                <a:solidFill>
                  <a:srgbClr val="008000"/>
                </a:solidFill>
                <a:effectLst>
                  <a:outerShdw blurRad="38100" dist="38100" dir="2700000" algn="tl">
                    <a:srgbClr val="000000">
                      <a:alpha val="43137"/>
                    </a:srgbClr>
                  </a:outerShdw>
                </a:effectLst>
                <a:latin typeface="News Gothic MT"/>
                <a:ea typeface="ＭＳ Ｐゴシック" charset="-128"/>
              </a:rPr>
              <a:t>Deafness Events</a:t>
            </a:r>
          </a:p>
        </p:txBody>
      </p:sp>
      <p:sp>
        <p:nvSpPr>
          <p:cNvPr id="6" name="Content Placeholder 2"/>
          <p:cNvSpPr>
            <a:spLocks noGrp="1"/>
          </p:cNvSpPr>
          <p:nvPr>
            <p:ph idx="1"/>
          </p:nvPr>
        </p:nvSpPr>
        <p:spPr>
          <a:xfrm>
            <a:off x="457200" y="1417638"/>
            <a:ext cx="8229600" cy="4708525"/>
          </a:xfrm>
        </p:spPr>
        <p:txBody>
          <a:bodyPr rtlCol="0">
            <a:noAutofit/>
          </a:bodyPr>
          <a:lstStyle/>
          <a:p>
            <a:pPr marL="6350" indent="22225" rtl="0" eaLnBrk="1" fontAlgn="auto" hangingPunct="1">
              <a:lnSpc>
                <a:spcPct val="200000"/>
              </a:lnSpc>
              <a:spcAft>
                <a:spcPts val="0"/>
              </a:spcAft>
              <a:buFont typeface="Arial" pitchFamily="34" charset="0"/>
              <a:buNone/>
              <a:defRPr/>
            </a:pPr>
            <a:r>
              <a:rPr lang="en-GB" sz="2000" dirty="0" smtClean="0">
                <a:ea typeface="ＭＳ Ｐゴシック" charset="-128"/>
              </a:rPr>
              <a:t>Events for those with hearing </a:t>
            </a:r>
            <a:r>
              <a:rPr lang="en-US" sz="2000" dirty="0" smtClean="0">
                <a:ea typeface="ＭＳ Ｐゴシック" charset="-128"/>
              </a:rPr>
              <a:t>problems </a:t>
            </a:r>
            <a:r>
              <a:rPr lang="en-GB" sz="2400" b="1" dirty="0" smtClean="0">
                <a:ea typeface="ＭＳ Ｐゴシック" charset="-128"/>
              </a:rPr>
              <a:t>started</a:t>
            </a:r>
            <a:r>
              <a:rPr lang="en-GB" sz="2400" dirty="0" smtClean="0">
                <a:ea typeface="ＭＳ Ｐゴシック" charset="-128"/>
              </a:rPr>
              <a:t> </a:t>
            </a:r>
            <a:r>
              <a:rPr lang="en-GB" sz="2000" dirty="0" smtClean="0">
                <a:ea typeface="ＭＳ Ｐゴシック" charset="-128"/>
              </a:rPr>
              <a:t>nearly 90 years ago.  </a:t>
            </a:r>
          </a:p>
          <a:p>
            <a:pPr marL="6350" indent="22225" rtl="0" eaLnBrk="1" fontAlgn="auto" hangingPunct="1">
              <a:lnSpc>
                <a:spcPct val="200000"/>
              </a:lnSpc>
              <a:spcAft>
                <a:spcPts val="0"/>
              </a:spcAft>
              <a:defRPr/>
            </a:pPr>
            <a:r>
              <a:rPr lang="en-GB" sz="2400" b="1" dirty="0" smtClean="0">
                <a:solidFill>
                  <a:srgbClr val="FF0000"/>
                </a:solidFill>
                <a:ea typeface="ＭＳ Ｐゴシック" charset="-128"/>
              </a:rPr>
              <a:t>The first </a:t>
            </a:r>
            <a:r>
              <a:rPr lang="en-GB" sz="2000" dirty="0" smtClean="0">
                <a:ea typeface="ＭＳ Ｐゴシック" charset="-128"/>
              </a:rPr>
              <a:t>sporting event for the deaf occurred in </a:t>
            </a:r>
            <a:r>
              <a:rPr lang="en-GB" sz="2000" dirty="0" smtClean="0">
                <a:solidFill>
                  <a:srgbClr val="FF0000"/>
                </a:solidFill>
                <a:ea typeface="ＭＳ Ｐゴシック" charset="-128"/>
              </a:rPr>
              <a:t>1924</a:t>
            </a:r>
          </a:p>
          <a:p>
            <a:pPr marL="6350" indent="22225" rtl="0" eaLnBrk="1" fontAlgn="auto" hangingPunct="1">
              <a:lnSpc>
                <a:spcPct val="200000"/>
              </a:lnSpc>
              <a:spcAft>
                <a:spcPts val="0"/>
              </a:spcAft>
              <a:defRPr/>
            </a:pPr>
            <a:r>
              <a:rPr lang="en-GB" sz="2000" dirty="0" smtClean="0">
                <a:ea typeface="ＭＳ Ｐゴシック" charset="-128"/>
              </a:rPr>
              <a:t>The </a:t>
            </a:r>
            <a:r>
              <a:rPr lang="en-GB" sz="2400" b="1" i="1" dirty="0" smtClean="0"/>
              <a:t>Silent Games</a:t>
            </a:r>
            <a:r>
              <a:rPr lang="en-GB" sz="2000" dirty="0" smtClean="0"/>
              <a:t>, organized by </a:t>
            </a:r>
            <a:r>
              <a:rPr lang="en-GB" sz="2000" b="1" dirty="0" smtClean="0"/>
              <a:t>The International Committee of Sports for the Deaf</a:t>
            </a:r>
            <a:r>
              <a:rPr lang="en-GB" sz="2000" dirty="0" smtClean="0"/>
              <a:t> (ICSD), were held in Paris, France</a:t>
            </a:r>
          </a:p>
          <a:p>
            <a:pPr marL="6350" indent="22225" rtl="0" eaLnBrk="1" fontAlgn="auto" hangingPunct="1">
              <a:lnSpc>
                <a:spcPct val="200000"/>
              </a:lnSpc>
              <a:spcAft>
                <a:spcPts val="0"/>
              </a:spcAft>
              <a:defRPr/>
            </a:pPr>
            <a:r>
              <a:rPr lang="en-GB" sz="2000" dirty="0" smtClean="0">
                <a:ea typeface="ＭＳ Ｐゴシック" charset="-128"/>
              </a:rPr>
              <a:t>These games evolved over the years to become what is now know as the “</a:t>
            </a:r>
            <a:r>
              <a:rPr lang="en-GB" sz="2400" b="1" dirty="0" smtClean="0">
                <a:solidFill>
                  <a:srgbClr val="FF0000"/>
                </a:solidFill>
              </a:rPr>
              <a:t>Deaflympics</a:t>
            </a:r>
            <a:r>
              <a:rPr lang="en-GB" sz="2000" dirty="0" smtClean="0">
                <a:ea typeface="ＭＳ Ｐゴシック" charset="-128"/>
              </a:rPr>
              <a:t>”</a:t>
            </a:r>
          </a:p>
          <a:p>
            <a:pPr marL="6350" indent="22225" rtl="0" eaLnBrk="1" fontAlgn="auto" hangingPunct="1">
              <a:lnSpc>
                <a:spcPct val="150000"/>
              </a:lnSpc>
              <a:spcAft>
                <a:spcPts val="0"/>
              </a:spcAft>
              <a:buFont typeface="Arial" pitchFamily="34" charset="0"/>
              <a:buNone/>
              <a:defRPr/>
            </a:pPr>
            <a:endParaRPr lang="en-GB" sz="2000" dirty="0" smtClean="0">
              <a:ea typeface="ＭＳ Ｐゴシック" charset="-128"/>
            </a:endParaRPr>
          </a:p>
          <a:p>
            <a:pPr rtl="0" eaLnBrk="1" fontAlgn="auto" hangingPunct="1">
              <a:lnSpc>
                <a:spcPct val="150000"/>
              </a:lnSpc>
              <a:spcAft>
                <a:spcPts val="0"/>
              </a:spcAft>
              <a:defRPr/>
            </a:pPr>
            <a:endParaRPr lang="en-GB" sz="2000" dirty="0" smtClean="0">
              <a:ea typeface="ＭＳ Ｐゴシック" charset="-128"/>
            </a:endParaRPr>
          </a:p>
          <a:p>
            <a:pPr rtl="0" eaLnBrk="1" fontAlgn="auto" hangingPunct="1">
              <a:lnSpc>
                <a:spcPct val="150000"/>
              </a:lnSpc>
              <a:spcAft>
                <a:spcPts val="0"/>
              </a:spcAft>
              <a:defRPr/>
            </a:pPr>
            <a:endParaRPr lang="en-US" sz="2000" dirty="0" smtClean="0">
              <a:ea typeface="ＭＳ Ｐゴシック"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20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20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2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7624" y="1556792"/>
            <a:ext cx="7467600" cy="1296144"/>
          </a:xfrm>
        </p:spPr>
        <p:txBody>
          <a:bodyPr>
            <a:noAutofit/>
          </a:bodyPr>
          <a:lstStyle/>
          <a:p>
            <a:pPr algn="r"/>
            <a:r>
              <a:rPr lang="en-US" sz="2800" b="1" dirty="0" smtClean="0"/>
              <a:t>ICSD  </a:t>
            </a:r>
            <a:r>
              <a:rPr lang="fa-IR" sz="2800" b="1" dirty="0"/>
              <a:t> ( کمیته بین المللی ورزش های ناشنوایان) </a:t>
            </a:r>
            <a:r>
              <a:rPr lang="en-US" sz="2800" b="1" dirty="0" smtClean="0"/>
              <a:t/>
            </a:r>
            <a:br>
              <a:rPr lang="en-US" sz="2800" b="1" dirty="0" smtClean="0"/>
            </a:br>
            <a:r>
              <a:rPr lang="fa-IR" sz="2800" b="1" dirty="0" smtClean="0"/>
              <a:t>وزارت ورزش و جوانان/ فدراسیون ورزش های ناشنوایان</a:t>
            </a:r>
            <a:br>
              <a:rPr lang="fa-IR" sz="2800" b="1" dirty="0" smtClean="0"/>
            </a:br>
            <a:r>
              <a:rPr lang="fa-IR" sz="2800" b="1" dirty="0" smtClean="0"/>
              <a:t> </a:t>
            </a:r>
            <a:endParaRPr lang="en-US" sz="2800" b="1" dirty="0"/>
          </a:p>
        </p:txBody>
      </p:sp>
      <p:pic>
        <p:nvPicPr>
          <p:cNvPr id="328706" name="Picture 2" descr="http://www.dsf.ir/includes/tm.aspx?s=logo_99.jpg%7C1100111!1221!700!550!70!150!dsf.ir%D9%81%D8%AF%D8%B1%D8%A7%D8%B3%DB%8C%D9%88%D9%86%20%D9%86%D8%A7%D8%B4%D9%86%D9%88%D8%A7%DB%8C%D8%A7%D9%86%20!FFFF33!20!13!ffffff!14!logosample.gif!4!13&amp;m=4c82d67cfd38931d56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2780928"/>
            <a:ext cx="4452403" cy="38164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b="1" dirty="0" smtClean="0"/>
              <a:t>تاریخچه المپیک ناشنوایان : </a:t>
            </a:r>
            <a:endParaRPr lang="en-US" b="1" dirty="0"/>
          </a:p>
        </p:txBody>
      </p:sp>
      <p:sp>
        <p:nvSpPr>
          <p:cNvPr id="3" name="Content Placeholder 2"/>
          <p:cNvSpPr>
            <a:spLocks noGrp="1"/>
          </p:cNvSpPr>
          <p:nvPr>
            <p:ph idx="1"/>
          </p:nvPr>
        </p:nvSpPr>
        <p:spPr>
          <a:xfrm>
            <a:off x="323528" y="1600200"/>
            <a:ext cx="8442520" cy="4997152"/>
          </a:xfrm>
        </p:spPr>
        <p:txBody>
          <a:bodyPr>
            <a:noAutofit/>
          </a:bodyPr>
          <a:lstStyle/>
          <a:p>
            <a:pPr>
              <a:buNone/>
            </a:pPr>
            <a:r>
              <a:rPr lang="fa-IR" sz="2400" dirty="0" smtClean="0"/>
              <a:t>در 24 اوت </a:t>
            </a:r>
            <a:r>
              <a:rPr lang="fa-IR" sz="2400" dirty="0" smtClean="0">
                <a:solidFill>
                  <a:srgbClr val="FF0000"/>
                </a:solidFill>
              </a:rPr>
              <a:t>1924</a:t>
            </a:r>
            <a:r>
              <a:rPr lang="fa-IR" sz="2400" dirty="0" smtClean="0"/>
              <a:t> کمیته بین المللی ورزش ناشنوایان (</a:t>
            </a:r>
            <a:r>
              <a:rPr lang="en-US" sz="2400" dirty="0"/>
              <a:t>International </a:t>
            </a:r>
            <a:r>
              <a:rPr lang="en-US" sz="2400" dirty="0" smtClean="0"/>
              <a:t>committee </a:t>
            </a:r>
            <a:r>
              <a:rPr lang="en-US" sz="2400" dirty="0"/>
              <a:t>of sport for the </a:t>
            </a:r>
            <a:r>
              <a:rPr lang="en-US" sz="2400" dirty="0" smtClean="0"/>
              <a:t>deaf</a:t>
            </a:r>
            <a:r>
              <a:rPr lang="fa-IR" sz="2400" dirty="0" smtClean="0"/>
              <a:t>) با عنوان  </a:t>
            </a:r>
            <a:r>
              <a:rPr lang="en-US" sz="2400" dirty="0" smtClean="0"/>
              <a:t>(ICSD)</a:t>
            </a:r>
            <a:r>
              <a:rPr lang="fa-IR" sz="2400" dirty="0" smtClean="0"/>
              <a:t> در شهر </a:t>
            </a:r>
            <a:r>
              <a:rPr lang="fa-IR" sz="2400" dirty="0" smtClean="0">
                <a:solidFill>
                  <a:srgbClr val="FF0000"/>
                </a:solidFill>
              </a:rPr>
              <a:t>پاریس</a:t>
            </a:r>
            <a:r>
              <a:rPr lang="fa-IR" sz="2400" dirty="0" smtClean="0"/>
              <a:t> در جلسه رهبران ورزش های ناشنوایان از کشور های بلژیک ، چک اسلواکی، فرانسه، بریتانیا، هلند، مجارستان، ایتالیا، لهستان و رومانی تاسیس گردید.</a:t>
            </a:r>
          </a:p>
          <a:p>
            <a:pPr algn="r">
              <a:buNone/>
            </a:pPr>
            <a:r>
              <a:rPr lang="fa-IR" sz="2400" dirty="0" smtClean="0"/>
              <a:t>آقای</a:t>
            </a:r>
            <a:r>
              <a:rPr lang="en-US" sz="2000" dirty="0" smtClean="0"/>
              <a:t>Eugene Rubens-</a:t>
            </a:r>
            <a:r>
              <a:rPr lang="en-US" sz="2000" dirty="0" err="1" smtClean="0"/>
              <a:t>Alcais</a:t>
            </a:r>
            <a:r>
              <a:rPr lang="en-US" sz="2000" dirty="0" smtClean="0"/>
              <a:t> </a:t>
            </a:r>
            <a:r>
              <a:rPr lang="en-US" sz="2400" dirty="0" smtClean="0"/>
              <a:t> </a:t>
            </a:r>
            <a:r>
              <a:rPr lang="fa-IR" sz="2400" dirty="0" smtClean="0"/>
              <a:t> از کشور فرانسه بعنوان اولین رئیس منصوب و آقای </a:t>
            </a:r>
            <a:r>
              <a:rPr lang="en-US" sz="2400" dirty="0" err="1" smtClean="0"/>
              <a:t>antoine</a:t>
            </a:r>
            <a:r>
              <a:rPr lang="en-US" sz="2400" dirty="0" smtClean="0"/>
              <a:t> </a:t>
            </a:r>
            <a:r>
              <a:rPr lang="en-US" sz="2400" dirty="0" err="1" smtClean="0"/>
              <a:t>dresse</a:t>
            </a:r>
            <a:r>
              <a:rPr lang="fa-IR" sz="2400" dirty="0" smtClean="0"/>
              <a:t> </a:t>
            </a:r>
            <a:r>
              <a:rPr lang="fa-IR" sz="2400" dirty="0" err="1" smtClean="0"/>
              <a:t>بعنوان</a:t>
            </a:r>
            <a:r>
              <a:rPr lang="fa-IR" sz="2400" dirty="0" smtClean="0"/>
              <a:t> دبیر کل انتخاب شد .</a:t>
            </a:r>
          </a:p>
          <a:p>
            <a:pPr algn="r">
              <a:buNone/>
            </a:pPr>
            <a:r>
              <a:rPr lang="fa-IR" sz="2400" dirty="0" smtClean="0"/>
              <a:t>در </a:t>
            </a:r>
            <a:r>
              <a:rPr lang="fa-IR" sz="2400" dirty="0" smtClean="0">
                <a:solidFill>
                  <a:srgbClr val="FF0000"/>
                </a:solidFill>
              </a:rPr>
              <a:t>پنجاهمین</a:t>
            </a:r>
            <a:r>
              <a:rPr lang="fa-IR" sz="2400" dirty="0" smtClean="0"/>
              <a:t> جلسه که از9 تا 19 ژوئن </a:t>
            </a:r>
            <a:r>
              <a:rPr lang="fa-IR" sz="2400" dirty="0" smtClean="0">
                <a:solidFill>
                  <a:srgbClr val="FF0000"/>
                </a:solidFill>
              </a:rPr>
              <a:t>1955</a:t>
            </a:r>
            <a:r>
              <a:rPr lang="fa-IR" sz="2400" dirty="0" smtClean="0"/>
              <a:t> در پاریس تشکیل گردید کمیته بین المللی المپیک این سازمان را به عنوان یک </a:t>
            </a:r>
            <a:r>
              <a:rPr lang="fa-IR" sz="2400" dirty="0" smtClean="0">
                <a:solidFill>
                  <a:srgbClr val="FF0000"/>
                </a:solidFill>
              </a:rPr>
              <a:t>فدراسیون بین المللی </a:t>
            </a:r>
            <a:r>
              <a:rPr lang="fa-IR" sz="2400" dirty="0" smtClean="0"/>
              <a:t>با جایگاه المپیکی پذیرفت.</a:t>
            </a:r>
          </a:p>
          <a:p>
            <a:pPr algn="r">
              <a:buNone/>
            </a:pPr>
            <a:r>
              <a:rPr lang="fa-IR" sz="2400" dirty="0" smtClean="0"/>
              <a:t>از سال </a:t>
            </a:r>
            <a:r>
              <a:rPr lang="fa-IR" sz="2400" dirty="0" smtClean="0">
                <a:solidFill>
                  <a:srgbClr val="FF0000"/>
                </a:solidFill>
              </a:rPr>
              <a:t>1985</a:t>
            </a:r>
            <a:r>
              <a:rPr lang="fa-IR" sz="2400" dirty="0" smtClean="0"/>
              <a:t> پرچم المپیک ناشنوایان به همراه پرچم المپیک برافراشته شد و</a:t>
            </a:r>
            <a:r>
              <a:rPr lang="en-US" sz="2400" dirty="0" smtClean="0"/>
              <a:t> </a:t>
            </a:r>
            <a:r>
              <a:rPr lang="fa-IR" sz="2400" dirty="0" smtClean="0"/>
              <a:t>کمیته بین المللی المپیک اجازه داد تا </a:t>
            </a:r>
            <a:r>
              <a:rPr lang="fa-IR" sz="2400" dirty="0" smtClean="0">
                <a:solidFill>
                  <a:srgbClr val="FF0000"/>
                </a:solidFill>
              </a:rPr>
              <a:t>المپیک ناشنوایان </a:t>
            </a:r>
            <a:r>
              <a:rPr lang="fa-IR" sz="2400" dirty="0" smtClean="0"/>
              <a:t>جایگزین </a:t>
            </a:r>
            <a:r>
              <a:rPr lang="fa-IR" sz="2400" dirty="0" smtClean="0">
                <a:solidFill>
                  <a:srgbClr val="FF0000"/>
                </a:solidFill>
              </a:rPr>
              <a:t>بازیهای جهانی </a:t>
            </a:r>
            <a:r>
              <a:rPr lang="fa-IR" sz="2400" dirty="0" smtClean="0"/>
              <a:t>شود.</a:t>
            </a:r>
          </a:p>
          <a:p>
            <a:pPr algn="ctr">
              <a:buNone/>
            </a:pPr>
            <a:r>
              <a:rPr lang="fa-IR" sz="2400" b="1" dirty="0" smtClean="0"/>
              <a:t>در 16مه2001  شعار سازمان</a:t>
            </a:r>
            <a:r>
              <a:rPr lang="en-US" sz="2400" b="1" dirty="0"/>
              <a:t>IOC</a:t>
            </a:r>
            <a:r>
              <a:rPr lang="fa-IR" sz="2400" b="1" dirty="0"/>
              <a:t>  </a:t>
            </a:r>
            <a:r>
              <a:rPr lang="fa-IR" sz="2400" b="1" dirty="0" smtClean="0"/>
              <a:t>: برابری از طریق ورزش انتخاب شد. </a:t>
            </a:r>
            <a:endParaRPr lang="en-US" sz="2400" b="1" dirty="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مقدمه</a:t>
            </a:r>
            <a:endParaRPr lang="en-US" dirty="0"/>
          </a:p>
        </p:txBody>
      </p:sp>
      <p:sp>
        <p:nvSpPr>
          <p:cNvPr id="3" name="Content Placeholder 2"/>
          <p:cNvSpPr>
            <a:spLocks noGrp="1"/>
          </p:cNvSpPr>
          <p:nvPr>
            <p:ph sz="quarter" idx="1"/>
          </p:nvPr>
        </p:nvSpPr>
        <p:spPr/>
        <p:txBody>
          <a:bodyPr/>
          <a:lstStyle/>
          <a:p>
            <a:r>
              <a:rPr lang="fa-IR" dirty="0" smtClean="0"/>
              <a:t> طبق آماري كه از طرف سازمان بهداشت جهانی منتشرشده است، ده درصد از مردم جهان به نوعي معلول هستند.</a:t>
            </a:r>
          </a:p>
          <a:p>
            <a:r>
              <a:rPr lang="fa-IR" dirty="0" smtClean="0"/>
              <a:t>می بایست به این افراد کمک شود تا بتوانند به طور مستقل و بدون كمك ديگران ونيزبدون آنكه خود را سربار جامعه احساس كنند و يا منزوي باشند، به زندگي عادي خود بپردازند.</a:t>
            </a:r>
          </a:p>
          <a:p>
            <a:r>
              <a:rPr lang="fa-IR" dirty="0" smtClean="0"/>
              <a:t>يكي از ضروري ترين روشهاي گذراندن اوقات فراغت معلولين كه بايد به آن توجه زيادي كرد، پرداختن به ورزش است. </a:t>
            </a:r>
            <a:endParaRPr lang="en-US"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52400"/>
            <a:ext cx="8442520" cy="1143000"/>
          </a:xfrm>
        </p:spPr>
        <p:txBody>
          <a:bodyPr>
            <a:normAutofit fontScale="90000"/>
          </a:bodyPr>
          <a:lstStyle/>
          <a:p>
            <a:pPr algn="r"/>
            <a:r>
              <a:rPr lang="ar-SA" b="1" dirty="0" smtClean="0"/>
              <a:t>هدف های المپیک ناشنوایان شامل موارد ذیل است</a:t>
            </a:r>
            <a:r>
              <a:rPr lang="fa-IR" b="1" dirty="0" smtClean="0"/>
              <a:t>:</a:t>
            </a:r>
            <a:endParaRPr lang="en-US" b="1" dirty="0"/>
          </a:p>
        </p:txBody>
      </p:sp>
      <p:sp>
        <p:nvSpPr>
          <p:cNvPr id="3" name="Content Placeholder 2"/>
          <p:cNvSpPr>
            <a:spLocks noGrp="1"/>
          </p:cNvSpPr>
          <p:nvPr>
            <p:ph idx="1"/>
          </p:nvPr>
        </p:nvSpPr>
        <p:spPr>
          <a:xfrm>
            <a:off x="251520" y="1600200"/>
            <a:ext cx="8514528" cy="4853136"/>
          </a:xfrm>
        </p:spPr>
        <p:txBody>
          <a:bodyPr>
            <a:normAutofit/>
          </a:bodyPr>
          <a:lstStyle/>
          <a:p>
            <a:pPr algn="r">
              <a:buFont typeface="Wingdings" pitchFamily="2" charset="2"/>
              <a:buChar char="q"/>
            </a:pPr>
            <a:r>
              <a:rPr lang="en-US" dirty="0" smtClean="0"/>
              <a:t> </a:t>
            </a:r>
            <a:r>
              <a:rPr lang="ar-SA" dirty="0" smtClean="0">
                <a:solidFill>
                  <a:srgbClr val="FF0000"/>
                </a:solidFill>
              </a:rPr>
              <a:t>رفاه</a:t>
            </a:r>
            <a:r>
              <a:rPr lang="ar-SA" dirty="0" smtClean="0"/>
              <a:t> جسمی و روانی افراد ورزشکار ناشنوا </a:t>
            </a:r>
            <a:endParaRPr lang="fa-IR" dirty="0" smtClean="0"/>
          </a:p>
          <a:p>
            <a:pPr algn="r">
              <a:buFont typeface="Wingdings" pitchFamily="2" charset="2"/>
              <a:buChar char="q"/>
            </a:pPr>
            <a:r>
              <a:rPr lang="en-US" dirty="0" smtClean="0"/>
              <a:t> </a:t>
            </a:r>
            <a:r>
              <a:rPr lang="ar-SA" dirty="0" smtClean="0"/>
              <a:t>فراهم نمودن </a:t>
            </a:r>
            <a:r>
              <a:rPr lang="ar-SA" dirty="0" smtClean="0">
                <a:solidFill>
                  <a:srgbClr val="FF0000"/>
                </a:solidFill>
              </a:rPr>
              <a:t>فرصت ها برای </a:t>
            </a:r>
            <a:r>
              <a:rPr lang="ar-SA" dirty="0" smtClean="0"/>
              <a:t>افراد ناشنوا به منظور شرکت در ورزشهای حرفه ای </a:t>
            </a:r>
            <a:endParaRPr lang="fa-IR" dirty="0" smtClean="0"/>
          </a:p>
          <a:p>
            <a:pPr algn="r">
              <a:buFont typeface="Wingdings" pitchFamily="2" charset="2"/>
              <a:buChar char="q"/>
            </a:pPr>
            <a:r>
              <a:rPr lang="en-US" dirty="0" smtClean="0"/>
              <a:t> </a:t>
            </a:r>
            <a:r>
              <a:rPr lang="ar-SA" dirty="0" smtClean="0">
                <a:solidFill>
                  <a:srgbClr val="FF0000"/>
                </a:solidFill>
              </a:rPr>
              <a:t>گردآوری</a:t>
            </a:r>
            <a:r>
              <a:rPr lang="ar-SA" dirty="0" smtClean="0"/>
              <a:t> ورزشکاران سراسر جهان در مسابقات ورزشی چهار سالانه </a:t>
            </a:r>
            <a:endParaRPr lang="fa-IR" dirty="0" smtClean="0"/>
          </a:p>
          <a:p>
            <a:pPr algn="r">
              <a:buFont typeface="Wingdings" pitchFamily="2" charset="2"/>
              <a:buChar char="q"/>
            </a:pPr>
            <a:r>
              <a:rPr lang="en-US" dirty="0" smtClean="0"/>
              <a:t> </a:t>
            </a:r>
            <a:r>
              <a:rPr lang="ar-SA" dirty="0" smtClean="0">
                <a:solidFill>
                  <a:srgbClr val="FF0000"/>
                </a:solidFill>
              </a:rPr>
              <a:t>توسعه اصول </a:t>
            </a:r>
            <a:r>
              <a:rPr lang="ar-SA" dirty="0" smtClean="0"/>
              <a:t>کمیته بین المللی ورزشهای ناشنوایان</a:t>
            </a:r>
            <a:r>
              <a:rPr lang="en-US" dirty="0" smtClean="0"/>
              <a:t> (ICSD) </a:t>
            </a:r>
            <a:r>
              <a:rPr lang="ar-SA" dirty="0" smtClean="0"/>
              <a:t> </a:t>
            </a:r>
            <a:r>
              <a:rPr lang="fa-IR" dirty="0" smtClean="0"/>
              <a:t> </a:t>
            </a:r>
          </a:p>
          <a:p>
            <a:pPr marL="0" indent="0" algn="r">
              <a:buNone/>
            </a:pPr>
            <a:r>
              <a:rPr lang="fa-IR" dirty="0" smtClean="0"/>
              <a:t>در </a:t>
            </a:r>
            <a:r>
              <a:rPr lang="ar-SA" dirty="0" smtClean="0"/>
              <a:t>سراسر جهان و ایجاد شهرت جهانی در جامعه ناشنوایان از آن طریق</a:t>
            </a:r>
            <a:endParaRPr lang="fa-IR" dirty="0" smtClean="0"/>
          </a:p>
          <a:p>
            <a:pPr algn="r">
              <a:buFont typeface="Wingdings" pitchFamily="2" charset="2"/>
              <a:buChar char="q"/>
            </a:pPr>
            <a:r>
              <a:rPr lang="fa-IR" dirty="0" smtClean="0">
                <a:solidFill>
                  <a:srgbClr val="FF0000"/>
                </a:solidFill>
              </a:rPr>
              <a:t>توسعه برنامه های جدید </a:t>
            </a:r>
            <a:r>
              <a:rPr lang="fa-IR" dirty="0" smtClean="0"/>
              <a:t>آموزشی و گسترش فرصت های موجود برای ناشنوایان جهت شرکت در رشته های ورزشی مطابق با استاندارد های بین المللی</a:t>
            </a:r>
            <a:endParaRPr lang="en-US"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600200"/>
            <a:ext cx="8370512" cy="4495800"/>
          </a:xfrm>
        </p:spPr>
        <p:txBody>
          <a:bodyPr/>
          <a:lstStyle/>
          <a:p>
            <a:pPr algn="r"/>
            <a:r>
              <a:rPr lang="ar-SA" dirty="0" smtClean="0"/>
              <a:t>المپیک هر چهار سال یکبار برگزار می گردد.</a:t>
            </a:r>
            <a:r>
              <a:rPr lang="ar-SA" dirty="0" smtClean="0">
                <a:solidFill>
                  <a:srgbClr val="FF0000"/>
                </a:solidFill>
              </a:rPr>
              <a:t> المپیک تابستانی ناشنوایان و المپیک زمستانی ناشنوایان به نوبت هر دوسال</a:t>
            </a:r>
            <a:r>
              <a:rPr lang="fa-IR" dirty="0" smtClean="0">
                <a:solidFill>
                  <a:srgbClr val="FF0000"/>
                </a:solidFill>
              </a:rPr>
              <a:t> </a:t>
            </a:r>
            <a:r>
              <a:rPr lang="ar-SA" dirty="0" smtClean="0"/>
              <a:t>برگزار</a:t>
            </a:r>
            <a:r>
              <a:rPr lang="fa-IR" dirty="0" smtClean="0"/>
              <a:t>میشود.</a:t>
            </a:r>
            <a:r>
              <a:rPr lang="ar-SA" dirty="0" smtClean="0"/>
              <a:t> المپیک های ناشنوایان ازحمایت</a:t>
            </a:r>
            <a:r>
              <a:rPr lang="fa-IR" dirty="0" smtClean="0"/>
              <a:t> رسمی </a:t>
            </a:r>
            <a:r>
              <a:rPr lang="en-US" dirty="0"/>
              <a:t>IOC</a:t>
            </a:r>
            <a:r>
              <a:rPr lang="fa-IR" dirty="0" smtClean="0"/>
              <a:t> </a:t>
            </a:r>
            <a:r>
              <a:rPr lang="ar-SA" dirty="0" smtClean="0"/>
              <a:t>بر</a:t>
            </a:r>
            <a:r>
              <a:rPr lang="fa-IR" dirty="0" smtClean="0"/>
              <a:t>خ</a:t>
            </a:r>
            <a:r>
              <a:rPr lang="ar-SA" dirty="0" smtClean="0"/>
              <a:t>وردار </a:t>
            </a:r>
            <a:r>
              <a:rPr lang="ar-SA" dirty="0"/>
              <a:t>می </a:t>
            </a:r>
            <a:r>
              <a:rPr lang="fa-IR" dirty="0" smtClean="0"/>
              <a:t>باشد.</a:t>
            </a:r>
            <a:endParaRPr lang="en-US" dirty="0"/>
          </a:p>
        </p:txBody>
      </p:sp>
      <p:pic>
        <p:nvPicPr>
          <p:cNvPr id="2051" name="Picture 3" descr="C:\Users\Alireza\Desktop\13920508131944198906083.jpg"/>
          <p:cNvPicPr>
            <a:picLocks noChangeAspect="1" noChangeArrowheads="1"/>
          </p:cNvPicPr>
          <p:nvPr/>
        </p:nvPicPr>
        <p:blipFill>
          <a:blip r:embed="rId2"/>
          <a:srcRect/>
          <a:stretch>
            <a:fillRect/>
          </a:stretch>
        </p:blipFill>
        <p:spPr bwMode="auto">
          <a:xfrm>
            <a:off x="838200" y="3383280"/>
            <a:ext cx="4419600" cy="3093720"/>
          </a:xfrm>
          <a:prstGeom prst="rect">
            <a:avLst/>
          </a:prstGeom>
          <a:noFill/>
        </p:spPr>
      </p:pic>
      <p:pic>
        <p:nvPicPr>
          <p:cNvPr id="330754" name="Picture 2" descr="http://www.deaflympics.com/img/emblem2017-s-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6098" y="3717032"/>
            <a:ext cx="2773786" cy="26642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51520" y="1600200"/>
            <a:ext cx="8514528" cy="5069160"/>
          </a:xfrm>
        </p:spPr>
        <p:txBody>
          <a:bodyPr>
            <a:noAutofit/>
          </a:bodyPr>
          <a:lstStyle/>
          <a:p>
            <a:r>
              <a:rPr lang="fa-IR" sz="1800" b="1" dirty="0">
                <a:solidFill>
                  <a:srgbClr val="FF0000"/>
                </a:solidFill>
              </a:rPr>
              <a:t>فقط ورزشکاران ناشنوا </a:t>
            </a:r>
            <a:r>
              <a:rPr lang="fa-IR" sz="1800" b="1" dirty="0" err="1">
                <a:solidFill>
                  <a:srgbClr val="FF0000"/>
                </a:solidFill>
              </a:rPr>
              <a:t>وکم</a:t>
            </a:r>
            <a:r>
              <a:rPr lang="fa-IR" sz="1800" b="1" dirty="0">
                <a:solidFill>
                  <a:srgbClr val="FF0000"/>
                </a:solidFill>
              </a:rPr>
              <a:t> شنوا </a:t>
            </a:r>
            <a:r>
              <a:rPr lang="fa-IR" sz="1800" b="1" dirty="0"/>
              <a:t>میتوانند </a:t>
            </a:r>
            <a:r>
              <a:rPr lang="fa-IR" sz="1800" b="1" dirty="0" err="1"/>
              <a:t>درالمپیک</a:t>
            </a:r>
            <a:r>
              <a:rPr lang="fa-IR" sz="1800" b="1" dirty="0"/>
              <a:t> تابستانی یا زمستانی ناشنوایان ، مسابقات جهانی ، مسابقات منطقه ای و سایر مسابقات به رقابت بپردازند.</a:t>
            </a:r>
          </a:p>
          <a:p>
            <a:r>
              <a:rPr lang="fa-IR" sz="1600" b="1" dirty="0"/>
              <a:t>ناشنوا ، طبق تعریف آسیب </a:t>
            </a:r>
            <a:r>
              <a:rPr lang="fa-IR" sz="1600" b="1" dirty="0" smtClean="0"/>
              <a:t>شنوایی (</a:t>
            </a:r>
            <a:r>
              <a:rPr lang="fa-IR" sz="1600" b="1" dirty="0"/>
              <a:t>استاندارد</a:t>
            </a:r>
            <a:r>
              <a:rPr lang="en-US" sz="1600" b="1" dirty="0"/>
              <a:t>ANSI)1969   ICSD </a:t>
            </a:r>
            <a:r>
              <a:rPr lang="fa-IR" sz="1600" b="1" dirty="0" smtClean="0"/>
              <a:t>)  </a:t>
            </a:r>
            <a:r>
              <a:rPr lang="fa-IR" sz="1600" b="1" dirty="0">
                <a:solidFill>
                  <a:srgbClr val="FF0000"/>
                </a:solidFill>
              </a:rPr>
              <a:t>حداقل ۵۵ </a:t>
            </a:r>
            <a:r>
              <a:rPr lang="fa-IR" sz="1600" b="1" dirty="0" err="1">
                <a:solidFill>
                  <a:srgbClr val="FF0000"/>
                </a:solidFill>
              </a:rPr>
              <a:t>دسیبل</a:t>
            </a:r>
            <a:r>
              <a:rPr lang="fa-IR" sz="1600" b="1" dirty="0">
                <a:solidFill>
                  <a:srgbClr val="FF0000"/>
                </a:solidFill>
              </a:rPr>
              <a:t> </a:t>
            </a:r>
            <a:r>
              <a:rPr lang="fa-IR" sz="1600" b="1" dirty="0"/>
              <a:t>( معدل فرکانس صوتی ۵۰۰ ، ۱۰۰۰ و ۲۰۰۰ </a:t>
            </a:r>
            <a:r>
              <a:rPr lang="fa-IR" sz="1600" b="1" dirty="0" err="1"/>
              <a:t>هرتز</a:t>
            </a:r>
            <a:r>
              <a:rPr lang="fa-IR" sz="1600" b="1" dirty="0"/>
              <a:t>) </a:t>
            </a:r>
            <a:r>
              <a:rPr lang="fa-IR" sz="1600" b="1" dirty="0" smtClean="0"/>
              <a:t>در </a:t>
            </a:r>
            <a:r>
              <a:rPr lang="fa-IR" sz="1600" b="1" dirty="0"/>
              <a:t>گوش </a:t>
            </a:r>
            <a:r>
              <a:rPr lang="fa-IR" sz="1600" b="1" dirty="0" smtClean="0"/>
              <a:t>بهتر</a:t>
            </a:r>
            <a:endParaRPr lang="en-US" sz="1600" b="1" dirty="0" smtClean="0"/>
          </a:p>
          <a:p>
            <a:r>
              <a:rPr lang="fa-IR" sz="1600" b="1" dirty="0" smtClean="0"/>
              <a:t>شهروند</a:t>
            </a:r>
            <a:r>
              <a:rPr lang="en-US" sz="1600" b="1" dirty="0" smtClean="0"/>
              <a:t> </a:t>
            </a:r>
            <a:r>
              <a:rPr lang="fa-IR" sz="1600" b="1" dirty="0" smtClean="0"/>
              <a:t>کشور</a:t>
            </a:r>
            <a:r>
              <a:rPr lang="en-US" sz="1600" b="1" dirty="0" smtClean="0"/>
              <a:t> </a:t>
            </a:r>
            <a:r>
              <a:rPr lang="fa-IR" sz="1600" b="1" dirty="0" smtClean="0">
                <a:solidFill>
                  <a:srgbClr val="FF0000"/>
                </a:solidFill>
              </a:rPr>
              <a:t>عضو </a:t>
            </a:r>
            <a:r>
              <a:rPr lang="en-US" sz="1600" b="1" dirty="0" smtClean="0">
                <a:solidFill>
                  <a:srgbClr val="FF0000"/>
                </a:solidFill>
              </a:rPr>
              <a:t>ICSD</a:t>
            </a:r>
            <a:r>
              <a:rPr lang="fa-IR" sz="1600" b="1" dirty="0" smtClean="0">
                <a:solidFill>
                  <a:srgbClr val="FF0000"/>
                </a:solidFill>
              </a:rPr>
              <a:t> </a:t>
            </a:r>
            <a:r>
              <a:rPr lang="fa-IR" sz="1600" b="1" dirty="0" smtClean="0"/>
              <a:t>باشد.</a:t>
            </a:r>
            <a:endParaRPr lang="en-US" sz="1600" b="1" dirty="0" smtClean="0"/>
          </a:p>
          <a:p>
            <a:pPr algn="r"/>
            <a:r>
              <a:rPr lang="ar-SA" sz="1800" b="1" dirty="0">
                <a:solidFill>
                  <a:srgbClr val="FF0000"/>
                </a:solidFill>
              </a:rPr>
              <a:t>استفاده </a:t>
            </a:r>
            <a:r>
              <a:rPr lang="ar-SA" sz="1800" b="1" dirty="0" smtClean="0">
                <a:solidFill>
                  <a:srgbClr val="FF0000"/>
                </a:solidFill>
              </a:rPr>
              <a:t>نکرد</a:t>
            </a:r>
            <a:r>
              <a:rPr lang="fa-IR" sz="1800" b="1" dirty="0" smtClean="0">
                <a:solidFill>
                  <a:srgbClr val="FF0000"/>
                </a:solidFill>
              </a:rPr>
              <a:t>ن</a:t>
            </a:r>
            <a:r>
              <a:rPr lang="ar-SA" sz="1800" b="1" dirty="0" smtClean="0">
                <a:solidFill>
                  <a:srgbClr val="FF0000"/>
                </a:solidFill>
              </a:rPr>
              <a:t> </a:t>
            </a:r>
            <a:r>
              <a:rPr lang="ar-SA" sz="1800" b="1" dirty="0"/>
              <a:t>از سمعک و قطعات کشت حلزون خارجی در خلال مسابقات المپیک ناشنوایان</a:t>
            </a:r>
            <a:r>
              <a:rPr lang="en-US" sz="1800" b="1" dirty="0" smtClean="0"/>
              <a:t>.</a:t>
            </a:r>
          </a:p>
          <a:p>
            <a:pPr algn="r"/>
            <a:r>
              <a:rPr lang="fa-IR" sz="1800" b="1" dirty="0" smtClean="0"/>
              <a:t>همه </a:t>
            </a:r>
            <a:r>
              <a:rPr lang="fa-IR" sz="1800" b="1" dirty="0"/>
              <a:t>چهار فرم </a:t>
            </a:r>
            <a:r>
              <a:rPr lang="fa-IR" sz="1800" b="1" dirty="0">
                <a:solidFill>
                  <a:srgbClr val="FF0000"/>
                </a:solidFill>
              </a:rPr>
              <a:t>معاینه شنوایی سنجی </a:t>
            </a:r>
            <a:r>
              <a:rPr lang="fa-IR" sz="1800" b="1" dirty="0"/>
              <a:t>ذیل باید به طور کامل برای هر گوش تکمیل گردد از جمله </a:t>
            </a:r>
            <a:r>
              <a:rPr lang="fa-IR" sz="1800" b="1" dirty="0" smtClean="0"/>
              <a:t>:</a:t>
            </a:r>
            <a:endParaRPr lang="en-US" sz="1800" b="1" dirty="0" smtClean="0"/>
          </a:p>
          <a:p>
            <a:pPr lvl="1" algn="r"/>
            <a:r>
              <a:rPr lang="fa-IR" sz="1400" b="1" dirty="0" smtClean="0"/>
              <a:t>انتقال هوا</a:t>
            </a:r>
            <a:endParaRPr lang="en-US" sz="1400" b="1" dirty="0" smtClean="0"/>
          </a:p>
          <a:p>
            <a:pPr lvl="1" algn="r"/>
            <a:r>
              <a:rPr lang="fa-IR" sz="1400" b="1" dirty="0"/>
              <a:t>انتقال استخوان</a:t>
            </a:r>
          </a:p>
          <a:p>
            <a:pPr lvl="1" algn="r"/>
            <a:r>
              <a:rPr lang="fa-IR" sz="1400" b="1" dirty="0" err="1"/>
              <a:t>تیمپانوگرام</a:t>
            </a:r>
            <a:r>
              <a:rPr lang="fa-IR" sz="1400" b="1" dirty="0"/>
              <a:t> (</a:t>
            </a:r>
            <a:r>
              <a:rPr lang="fa-IR" sz="1400" b="1" dirty="0" err="1"/>
              <a:t>تیمپانومتری</a:t>
            </a:r>
            <a:r>
              <a:rPr lang="fa-IR" sz="1400" b="1" dirty="0"/>
              <a:t> )</a:t>
            </a:r>
          </a:p>
          <a:p>
            <a:pPr lvl="1" algn="r"/>
            <a:r>
              <a:rPr lang="fa-IR" sz="1400" b="1" dirty="0"/>
              <a:t>بازتاب های شنوایی ( بازتاب سنجی )</a:t>
            </a:r>
          </a:p>
          <a:p>
            <a:pPr algn="r"/>
            <a:r>
              <a:rPr lang="fa-IR" sz="1800" b="1" dirty="0" err="1" smtClean="0"/>
              <a:t>درخلال</a:t>
            </a:r>
            <a:r>
              <a:rPr lang="fa-IR" sz="1800" b="1" dirty="0" smtClean="0"/>
              <a:t> </a:t>
            </a:r>
            <a:r>
              <a:rPr lang="fa-IR" sz="1800" b="1" dirty="0"/>
              <a:t>مسابقات </a:t>
            </a:r>
            <a:r>
              <a:rPr lang="fa-IR" sz="1800" b="1" dirty="0" err="1"/>
              <a:t>مجدداً</a:t>
            </a:r>
            <a:r>
              <a:rPr lang="fa-IR" sz="1800" b="1" dirty="0"/>
              <a:t> </a:t>
            </a:r>
            <a:r>
              <a:rPr lang="fa-IR" sz="1800" b="1" dirty="0" err="1" smtClean="0"/>
              <a:t>ورزشکارانی</a:t>
            </a:r>
            <a:r>
              <a:rPr lang="fa-IR" sz="1800" b="1" dirty="0" smtClean="0"/>
              <a:t> </a:t>
            </a:r>
            <a:r>
              <a:rPr lang="fa-IR" sz="1800" b="1" dirty="0"/>
              <a:t>که «</a:t>
            </a:r>
            <a:r>
              <a:rPr lang="fa-IR" sz="1800" b="1" dirty="0" err="1"/>
              <a:t>درخطر</a:t>
            </a:r>
            <a:r>
              <a:rPr lang="fa-IR" sz="1800" b="1" dirty="0"/>
              <a:t> » هستند </a:t>
            </a:r>
            <a:r>
              <a:rPr lang="fa-IR" sz="1800" b="1" dirty="0" err="1" smtClean="0"/>
              <a:t>باعلامت</a:t>
            </a:r>
            <a:r>
              <a:rPr lang="en-US" sz="1800" b="1" dirty="0" smtClean="0"/>
              <a:t>X </a:t>
            </a:r>
            <a:r>
              <a:rPr lang="fa-IR" sz="1800" b="1" dirty="0" smtClean="0"/>
              <a:t> ، توسط </a:t>
            </a:r>
            <a:r>
              <a:rPr lang="fa-IR" sz="1800" b="1" dirty="0"/>
              <a:t>شنوایی </a:t>
            </a:r>
            <a:r>
              <a:rPr lang="fa-IR" sz="1800" b="1" dirty="0" smtClean="0"/>
              <a:t>شناس</a:t>
            </a:r>
            <a:r>
              <a:rPr lang="en-US" sz="1800" b="1" dirty="0"/>
              <a:t>ICSD</a:t>
            </a:r>
            <a:r>
              <a:rPr lang="fa-IR" sz="1800" b="1" dirty="0" smtClean="0"/>
              <a:t> مورد </a:t>
            </a:r>
            <a:r>
              <a:rPr lang="fa-IR" sz="1800" b="1" dirty="0"/>
              <a:t>معاینه قرار خواهند </a:t>
            </a:r>
            <a:r>
              <a:rPr lang="fa-IR" sz="1800" b="1" dirty="0" smtClean="0"/>
              <a:t>گرفت و ورزشکاری </a:t>
            </a:r>
            <a:r>
              <a:rPr lang="fa-IR" sz="1800" b="1" dirty="0"/>
              <a:t>که معیار صلاحیت ۵۵ </a:t>
            </a:r>
            <a:r>
              <a:rPr lang="fa-IR" sz="1800" b="1" dirty="0" err="1"/>
              <a:t>دسیبل</a:t>
            </a:r>
            <a:r>
              <a:rPr lang="fa-IR" sz="1800" b="1" dirty="0"/>
              <a:t> را احراز ننماید با علامت </a:t>
            </a:r>
            <a:r>
              <a:rPr lang="en-US" sz="1800" b="1" dirty="0"/>
              <a:t> </a:t>
            </a:r>
            <a:r>
              <a:rPr lang="en-US" sz="1800" b="1" dirty="0" smtClean="0"/>
              <a:t>DQ </a:t>
            </a:r>
            <a:r>
              <a:rPr lang="fa-IR" sz="1800" b="1" dirty="0" smtClean="0"/>
              <a:t> فاقد شرایط  </a:t>
            </a:r>
            <a:r>
              <a:rPr lang="fa-IR" sz="1800" b="1" dirty="0"/>
              <a:t>اعلام خواهد گردید و </a:t>
            </a:r>
            <a:r>
              <a:rPr lang="fa-IR" sz="1800" b="1" dirty="0" err="1"/>
              <a:t>نمی</a:t>
            </a:r>
            <a:r>
              <a:rPr lang="fa-IR" sz="1800" b="1" dirty="0"/>
              <a:t> تواند </a:t>
            </a:r>
            <a:r>
              <a:rPr lang="fa-IR" sz="1800" b="1" dirty="0">
                <a:solidFill>
                  <a:srgbClr val="FF0000"/>
                </a:solidFill>
              </a:rPr>
              <a:t>حداقل دو سال </a:t>
            </a:r>
            <a:r>
              <a:rPr lang="fa-IR" sz="1800" b="1" dirty="0"/>
              <a:t>از </a:t>
            </a:r>
            <a:r>
              <a:rPr lang="fa-IR" sz="1800" b="1" dirty="0" smtClean="0"/>
              <a:t>تاریخ معاینه، </a:t>
            </a:r>
            <a:r>
              <a:rPr lang="fa-IR" sz="1800" b="1" dirty="0"/>
              <a:t>فرم شنوایی سنجی را </a:t>
            </a:r>
            <a:r>
              <a:rPr lang="fa-IR" sz="1800" b="1" dirty="0" err="1"/>
              <a:t>مجدداً</a:t>
            </a:r>
            <a:r>
              <a:rPr lang="fa-IR" sz="1800" b="1" dirty="0"/>
              <a:t> ارائه نماید </a:t>
            </a:r>
            <a:r>
              <a:rPr lang="fa-IR" sz="1800" b="1" dirty="0" smtClean="0"/>
              <a:t>.</a:t>
            </a:r>
            <a:endParaRPr lang="en-US" sz="1800" b="1" dirty="0" smtClean="0"/>
          </a:p>
          <a:p>
            <a:pPr algn="r"/>
            <a:r>
              <a:rPr lang="fa-IR" sz="1800" b="1" dirty="0" smtClean="0">
                <a:solidFill>
                  <a:srgbClr val="FF0000"/>
                </a:solidFill>
              </a:rPr>
              <a:t>هیچ </a:t>
            </a:r>
            <a:r>
              <a:rPr lang="fa-IR" sz="1800" b="1" dirty="0">
                <a:solidFill>
                  <a:srgbClr val="FF0000"/>
                </a:solidFill>
              </a:rPr>
              <a:t>نوع محدودیت سنی </a:t>
            </a:r>
            <a:r>
              <a:rPr lang="fa-IR" sz="1800" b="1" dirty="0" smtClean="0"/>
              <a:t>ندارد</a:t>
            </a:r>
            <a:endParaRPr lang="en-US" sz="1600" b="1" dirty="0"/>
          </a:p>
        </p:txBody>
      </p:sp>
      <p:sp>
        <p:nvSpPr>
          <p:cNvPr id="4" name="Title 1"/>
          <p:cNvSpPr>
            <a:spLocks noGrp="1"/>
          </p:cNvSpPr>
          <p:nvPr>
            <p:ph type="title"/>
          </p:nvPr>
        </p:nvSpPr>
        <p:spPr>
          <a:xfrm>
            <a:off x="107504" y="228600"/>
            <a:ext cx="8658544" cy="990600"/>
          </a:xfrm>
        </p:spPr>
        <p:txBody>
          <a:bodyPr>
            <a:noAutofit/>
          </a:bodyPr>
          <a:lstStyle/>
          <a:p>
            <a:pPr algn="r"/>
            <a:r>
              <a:rPr lang="ar-SA" sz="3200" b="1" dirty="0" smtClean="0"/>
              <a:t>شرکت در المپیک های ناشنوایان محدود به افراد ذیل است</a:t>
            </a:r>
            <a:r>
              <a:rPr lang="fa-IR" sz="3200" b="1" dirty="0" smtClean="0"/>
              <a:t> :</a:t>
            </a:r>
            <a:endParaRPr lang="en-US" sz="3200" b="1" dirty="0"/>
          </a:p>
        </p:txBody>
      </p:sp>
    </p:spTree>
    <p:extLst>
      <p:ext uri="{BB962C8B-B14F-4D97-AF65-F5344CB8AC3E}">
        <p14:creationId xmlns:p14="http://schemas.microsoft.com/office/powerpoint/2010/main" val="260935079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b="1" dirty="0" smtClean="0"/>
              <a:t>ورزش های تیمی :</a:t>
            </a:r>
            <a:endParaRPr lang="en-US" dirty="0"/>
          </a:p>
        </p:txBody>
      </p:sp>
      <p:sp>
        <p:nvSpPr>
          <p:cNvPr id="3" name="Content Placeholder 2"/>
          <p:cNvSpPr>
            <a:spLocks noGrp="1"/>
          </p:cNvSpPr>
          <p:nvPr>
            <p:ph idx="1"/>
          </p:nvPr>
        </p:nvSpPr>
        <p:spPr/>
        <p:txBody>
          <a:bodyPr>
            <a:normAutofit/>
          </a:bodyPr>
          <a:lstStyle/>
          <a:p>
            <a:pPr algn="r">
              <a:buNone/>
            </a:pPr>
            <a:r>
              <a:rPr lang="fa-IR" dirty="0" smtClean="0"/>
              <a:t>هندبال ،  واترپلو  ،  بسکتبال  ،  والیبال،  فوتبال  ،  هاکی روی یخ و مارپیچ   </a:t>
            </a:r>
          </a:p>
          <a:p>
            <a:pPr algn="r">
              <a:buNone/>
            </a:pPr>
            <a:endParaRPr lang="fa-IR" dirty="0" smtClean="0"/>
          </a:p>
          <a:p>
            <a:pPr algn="r">
              <a:buNone/>
            </a:pPr>
            <a:r>
              <a:rPr lang="fa-IR" sz="3200" b="1" dirty="0" smtClean="0"/>
              <a:t>ورزش های انفرادی : </a:t>
            </a:r>
          </a:p>
          <a:p>
            <a:pPr algn="r">
              <a:buNone/>
            </a:pPr>
            <a:r>
              <a:rPr lang="fa-IR" dirty="0" smtClean="0"/>
              <a:t>دومیدانی  ،  دوچرخه سواری جاده ای  ،  بدمینتون  ،  بولینگ  ،  جودو  ،  کاراته  ،  اربنتیرینگ  ،  تیر اندازی  ،  شنا  ،  تنیس رو میز  ،  تکواندو  ،   تنیس  ،  کشتی آزاد و فرنگی  ،  اسکیت  ،  اسکی صحرانوردی ، اسکی کوهستان ، اسکی آزاد ، اسنوبورد،  والیبال ساحلی   </a:t>
            </a:r>
            <a:endParaRPr lang="en-US"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908720"/>
            <a:ext cx="4686300" cy="263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1194" y="4005065"/>
            <a:ext cx="3338660" cy="2245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4005064"/>
            <a:ext cx="3286125" cy="2464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49039"/>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5" name="Picture 3" descr="305339684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3521870"/>
            <a:ext cx="3814231" cy="2478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1" y="3521870"/>
            <a:ext cx="1650206" cy="2478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8282" y="-171400"/>
            <a:ext cx="4643419" cy="315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380984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110595"/>
                                        </p:tgtEl>
                                        <p:attrNameLst>
                                          <p:attrName>style.visibility</p:attrName>
                                        </p:attrNameLst>
                                      </p:cBhvr>
                                      <p:to>
                                        <p:strVal val="visible"/>
                                      </p:to>
                                    </p:set>
                                    <p:animEffect transition="in" filter="wheel(4)">
                                      <p:cBhvr>
                                        <p:cTn id="7" dur="2000"/>
                                        <p:tgtEl>
                                          <p:spTgt spid="1105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8607" y="3807285"/>
            <a:ext cx="4139857" cy="2884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965" y="521974"/>
            <a:ext cx="4164067" cy="312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965" y="3789040"/>
            <a:ext cx="4014108" cy="2903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8607" y="521974"/>
            <a:ext cx="4139857" cy="312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6944825"/>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ijiuh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650081"/>
            <a:ext cx="3444949" cy="258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0004" y="3517974"/>
            <a:ext cx="32766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1904" y="687944"/>
            <a:ext cx="3352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Rectangle 5"/>
          <p:cNvSpPr>
            <a:spLocks noChangeArrowheads="1"/>
          </p:cNvSpPr>
          <p:nvPr/>
        </p:nvSpPr>
        <p:spPr bwMode="auto">
          <a:xfrm>
            <a:off x="539552" y="6093296"/>
            <a:ext cx="3543300" cy="62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fontAlgn="base" hangingPunct="1">
              <a:spcBef>
                <a:spcPct val="0"/>
              </a:spcBef>
              <a:spcAft>
                <a:spcPct val="0"/>
              </a:spcAft>
            </a:pPr>
            <a:r>
              <a:rPr lang="ar-SA" sz="1050" b="1" dirty="0">
                <a:solidFill>
                  <a:srgbClr val="10176E"/>
                </a:solidFill>
                <a:latin typeface="Verdana" panose="020B0604030504040204" pitchFamily="34" charset="0"/>
              </a:rPr>
              <a:t>به مناسبت روز جهاني ناشنوايان - ديدار دوستانه تيم ملي واليبال بانوان ناشنوايان و تيم هنرمندان</a:t>
            </a:r>
            <a:r>
              <a:rPr lang="fa-IR" sz="675" dirty="0">
                <a:solidFill>
                  <a:srgbClr val="000000"/>
                </a:solidFill>
              </a:rPr>
              <a:t/>
            </a:r>
            <a:br>
              <a:rPr lang="fa-IR" sz="675" dirty="0">
                <a:solidFill>
                  <a:srgbClr val="000000"/>
                </a:solidFill>
              </a:rPr>
            </a:br>
            <a:endParaRPr lang="fa-IR" sz="1350" dirty="0">
              <a:solidFill>
                <a:srgbClr val="000000"/>
              </a:solidFill>
            </a:endParaRPr>
          </a:p>
        </p:txBody>
      </p:sp>
      <p:pic>
        <p:nvPicPr>
          <p:cNvPr id="61446" name="Picture 6" descr="http://www.dsf.ir/www/photoreport/vaho_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501" y="3400102"/>
            <a:ext cx="3590925" cy="2693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4066482"/>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jjdd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857250"/>
            <a:ext cx="28194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9050" y="2757487"/>
            <a:ext cx="4095750" cy="312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1099693"/>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308848" cy="1143000"/>
          </a:xfrm>
        </p:spPr>
        <p:txBody>
          <a:bodyPr>
            <a:normAutofit/>
          </a:bodyPr>
          <a:lstStyle/>
          <a:p>
            <a:pPr algn="r"/>
            <a:endParaRPr lang="en-US" sz="2400" dirty="0"/>
          </a:p>
        </p:txBody>
      </p:sp>
      <p:sp>
        <p:nvSpPr>
          <p:cNvPr id="3" name="Content Placeholder 2"/>
          <p:cNvSpPr>
            <a:spLocks noGrp="1"/>
          </p:cNvSpPr>
          <p:nvPr>
            <p:ph idx="1"/>
          </p:nvPr>
        </p:nvSpPr>
        <p:spPr/>
        <p:txBody>
          <a:bodyPr>
            <a:normAutofit/>
          </a:bodyPr>
          <a:lstStyle/>
          <a:p>
            <a:pPr marL="120650" indent="-120650" algn="r">
              <a:buNone/>
            </a:pPr>
            <a:r>
              <a:rPr lang="fa-IR" sz="2400" dirty="0"/>
              <a:t> در برگزاری رشته های ورزشی هیچ تفاوتی وجود ندارد برای مثال در رشته فوتبال تمام قوانین از قوانین </a:t>
            </a:r>
            <a:r>
              <a:rPr lang="en-US" sz="2400" dirty="0"/>
              <a:t>FIFA </a:t>
            </a:r>
            <a:r>
              <a:rPr lang="fa-IR" sz="2400" dirty="0"/>
              <a:t>پیروی می کند . فقط </a:t>
            </a:r>
            <a:r>
              <a:rPr lang="fa-IR" sz="2400" dirty="0" smtClean="0"/>
              <a:t>در مورد داوری علاوه بر اشارات چشم و دست و کلامی از پرچم ها برای نشان دادن شروع و پایان بازی ، خطاها ، موقعیت های بازی و ... استفاده می شود . پرچم نقش مهمی در مسابقات دارد .</a:t>
            </a:r>
            <a:endParaRPr lang="en-US" sz="2400" dirty="0"/>
          </a:p>
        </p:txBody>
      </p:sp>
      <p:pic>
        <p:nvPicPr>
          <p:cNvPr id="1027" name="Picture 3" descr="C:\Users\Alireza\Desktop\0a37fdb81756c3bb07102a0e3fc11846_625_416.jpg"/>
          <p:cNvPicPr>
            <a:picLocks noChangeAspect="1" noChangeArrowheads="1"/>
          </p:cNvPicPr>
          <p:nvPr/>
        </p:nvPicPr>
        <p:blipFill>
          <a:blip r:embed="rId2"/>
          <a:srcRect/>
          <a:stretch>
            <a:fillRect/>
          </a:stretch>
        </p:blipFill>
        <p:spPr bwMode="auto">
          <a:xfrm>
            <a:off x="3203656" y="3356992"/>
            <a:ext cx="2815935" cy="3311257"/>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285750" y="428625"/>
            <a:ext cx="8858250" cy="615950"/>
          </a:xfrm>
        </p:spPr>
        <p:txBody>
          <a:bodyPr>
            <a:normAutofit fontScale="90000"/>
          </a:bodyPr>
          <a:lstStyle/>
          <a:p>
            <a:pPr eaLnBrk="1" hangingPunct="1">
              <a:defRPr/>
            </a:pPr>
            <a:r>
              <a:rPr lang="en-US" sz="3600" dirty="0" smtClean="0"/>
              <a:t>5 Reactions to Persons with Disabilities</a:t>
            </a:r>
          </a:p>
        </p:txBody>
      </p:sp>
      <p:sp>
        <p:nvSpPr>
          <p:cNvPr id="25604" name="Rectangle 3"/>
          <p:cNvSpPr>
            <a:spLocks noGrp="1" noChangeArrowheads="1"/>
          </p:cNvSpPr>
          <p:nvPr>
            <p:ph type="body" idx="1"/>
          </p:nvPr>
        </p:nvSpPr>
        <p:spPr>
          <a:xfrm>
            <a:off x="285750" y="1428750"/>
            <a:ext cx="8504238" cy="4572000"/>
          </a:xfrm>
        </p:spPr>
        <p:txBody>
          <a:bodyPr>
            <a:normAutofit lnSpcReduction="10000"/>
          </a:bodyPr>
          <a:lstStyle/>
          <a:p>
            <a:pPr algn="l" rtl="0" eaLnBrk="1" hangingPunct="1">
              <a:lnSpc>
                <a:spcPct val="90000"/>
              </a:lnSpc>
            </a:pPr>
            <a:r>
              <a:rPr lang="en-US" sz="2800" b="1" dirty="0" smtClean="0">
                <a:solidFill>
                  <a:srgbClr val="FF0000"/>
                </a:solidFill>
                <a:cs typeface="Times New Roman" pitchFamily="18" charset="0"/>
              </a:rPr>
              <a:t>Elimination</a:t>
            </a:r>
            <a:r>
              <a:rPr lang="en-US" sz="2800" b="1" dirty="0" smtClean="0">
                <a:cs typeface="Times New Roman" pitchFamily="18" charset="0"/>
              </a:rPr>
              <a:t> </a:t>
            </a:r>
            <a:r>
              <a:rPr lang="en-US" sz="2800" dirty="0" smtClean="0">
                <a:cs typeface="Times New Roman" pitchFamily="18" charset="0"/>
              </a:rPr>
              <a:t>- getting rid of them;</a:t>
            </a:r>
          </a:p>
          <a:p>
            <a:pPr algn="l" rtl="0" eaLnBrk="1" hangingPunct="1">
              <a:lnSpc>
                <a:spcPct val="90000"/>
              </a:lnSpc>
            </a:pPr>
            <a:r>
              <a:rPr lang="en-US" sz="2800" b="1" dirty="0" smtClean="0">
                <a:solidFill>
                  <a:srgbClr val="FF0000"/>
                </a:solidFill>
                <a:cs typeface="Times New Roman" pitchFamily="18" charset="0"/>
              </a:rPr>
              <a:t>The poorhouse</a:t>
            </a:r>
            <a:r>
              <a:rPr lang="en-US" sz="2800" dirty="0" smtClean="0">
                <a:solidFill>
                  <a:srgbClr val="FF0000"/>
                </a:solidFill>
                <a:cs typeface="Times New Roman" pitchFamily="18" charset="0"/>
              </a:rPr>
              <a:t> </a:t>
            </a:r>
            <a:r>
              <a:rPr lang="en-US" sz="2800" dirty="0" smtClean="0">
                <a:cs typeface="Times New Roman" pitchFamily="18" charset="0"/>
              </a:rPr>
              <a:t>- removing them from the view of the non-disabled;</a:t>
            </a:r>
          </a:p>
          <a:p>
            <a:pPr algn="l" rtl="0" eaLnBrk="1" hangingPunct="1">
              <a:lnSpc>
                <a:spcPct val="90000"/>
              </a:lnSpc>
            </a:pPr>
            <a:r>
              <a:rPr lang="en-US" sz="2800" b="1" dirty="0" smtClean="0">
                <a:solidFill>
                  <a:srgbClr val="FF0000"/>
                </a:solidFill>
                <a:cs typeface="Times New Roman" pitchFamily="18" charset="0"/>
              </a:rPr>
              <a:t>Institutional care</a:t>
            </a:r>
            <a:r>
              <a:rPr lang="en-US" sz="2800" dirty="0" smtClean="0">
                <a:solidFill>
                  <a:srgbClr val="FF0000"/>
                </a:solidFill>
                <a:cs typeface="Times New Roman" pitchFamily="18" charset="0"/>
              </a:rPr>
              <a:t> </a:t>
            </a:r>
            <a:r>
              <a:rPr lang="en-US" sz="2800" dirty="0" smtClean="0">
                <a:cs typeface="Times New Roman" pitchFamily="18" charset="0"/>
              </a:rPr>
              <a:t>- providing care for them on a segregated basis;</a:t>
            </a:r>
          </a:p>
          <a:p>
            <a:pPr algn="l" rtl="0" eaLnBrk="1" hangingPunct="1">
              <a:lnSpc>
                <a:spcPct val="90000"/>
              </a:lnSpc>
            </a:pPr>
            <a:r>
              <a:rPr lang="en-US" sz="2800" b="1" dirty="0" smtClean="0">
                <a:solidFill>
                  <a:srgbClr val="FF0000"/>
                </a:solidFill>
                <a:cs typeface="Times New Roman" pitchFamily="18" charset="0"/>
              </a:rPr>
              <a:t>Integration</a:t>
            </a:r>
            <a:r>
              <a:rPr lang="en-US" sz="2800" dirty="0" smtClean="0">
                <a:cs typeface="Times New Roman" pitchFamily="18" charset="0"/>
              </a:rPr>
              <a:t> - encouraging a process that would lead to the integration of disabled people in their families and communities, as well as in the general systems of society;</a:t>
            </a:r>
          </a:p>
          <a:p>
            <a:pPr algn="l" rtl="0" eaLnBrk="1" hangingPunct="1">
              <a:lnSpc>
                <a:spcPct val="90000"/>
              </a:lnSpc>
            </a:pPr>
            <a:r>
              <a:rPr lang="en-US" sz="2800" b="1" dirty="0" smtClean="0">
                <a:solidFill>
                  <a:srgbClr val="FF0000"/>
                </a:solidFill>
                <a:cs typeface="Times New Roman" pitchFamily="18" charset="0"/>
              </a:rPr>
              <a:t>Self-actualization and Empowerment</a:t>
            </a:r>
            <a:r>
              <a:rPr lang="en-US" sz="2800" dirty="0" smtClean="0">
                <a:solidFill>
                  <a:srgbClr val="FF0000"/>
                </a:solidFill>
                <a:cs typeface="Times New Roman" pitchFamily="18" charset="0"/>
              </a:rPr>
              <a:t> </a:t>
            </a:r>
            <a:r>
              <a:rPr lang="en-US" sz="2800" dirty="0" smtClean="0">
                <a:cs typeface="Times New Roman" pitchFamily="18" charset="0"/>
              </a:rPr>
              <a:t>-creating the conditions, so persons with disabilities can develop their full potential; </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algn="ctr"/>
            <a:r>
              <a:rPr lang="fa-IR" sz="6600" b="1" dirty="0" smtClean="0">
                <a:solidFill>
                  <a:srgbClr val="FF0000"/>
                </a:solidFill>
              </a:rPr>
              <a:t>معلولين بينايي </a:t>
            </a:r>
            <a:endParaRPr lang="en-US" sz="6600" dirty="0">
              <a:solidFill>
                <a:srgbClr val="FF0000"/>
              </a:solidFill>
            </a:endParaRPr>
          </a:p>
        </p:txBody>
      </p:sp>
      <p:sp>
        <p:nvSpPr>
          <p:cNvPr id="4" name="Text Placeholder 3"/>
          <p:cNvSpPr>
            <a:spLocks noGrp="1"/>
          </p:cNvSpPr>
          <p:nvPr>
            <p:ph type="body" idx="1"/>
          </p:nvPr>
        </p:nvSpPr>
        <p:spPr/>
        <p:txBody>
          <a:bodyPr/>
          <a:lstStyle/>
          <a:p>
            <a:endParaRPr lang="en-US"/>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D:\ppt\ppt\132\03.jpg"/>
          <p:cNvPicPr>
            <a:picLocks noChangeAspect="1" noChangeArrowheads="1"/>
          </p:cNvPicPr>
          <p:nvPr/>
        </p:nvPicPr>
        <p:blipFill>
          <a:blip r:embed="rId3"/>
          <a:srcRect b="66878"/>
          <a:stretch>
            <a:fillRect/>
          </a:stretch>
        </p:blipFill>
        <p:spPr bwMode="auto">
          <a:xfrm flipV="1">
            <a:off x="0" y="5100638"/>
            <a:ext cx="9144000" cy="1757362"/>
          </a:xfrm>
          <a:prstGeom prst="rect">
            <a:avLst/>
          </a:prstGeom>
          <a:noFill/>
        </p:spPr>
      </p:pic>
      <p:sp>
        <p:nvSpPr>
          <p:cNvPr id="3" name="Content Placeholder 2"/>
          <p:cNvSpPr>
            <a:spLocks noGrp="1"/>
          </p:cNvSpPr>
          <p:nvPr>
            <p:ph idx="1"/>
          </p:nvPr>
        </p:nvSpPr>
        <p:spPr>
          <a:xfrm>
            <a:off x="214282" y="1428736"/>
            <a:ext cx="8515352" cy="4525963"/>
          </a:xfrm>
        </p:spPr>
        <p:txBody>
          <a:bodyPr/>
          <a:lstStyle/>
          <a:p>
            <a:pPr algn="r" rtl="1">
              <a:buClr>
                <a:srgbClr val="FF33CC"/>
              </a:buClr>
              <a:buNone/>
            </a:pPr>
            <a:r>
              <a:rPr lang="fa-IR" sz="2800" dirty="0" smtClean="0">
                <a:solidFill>
                  <a:srgbClr val="000066"/>
                </a:solidFill>
                <a:cs typeface="B Nazanin" pitchFamily="2" charset="-78"/>
              </a:rPr>
              <a:t>بر اساس مطالعات صورت گرفته در دنیا حدود ۳۱۴ میلیون انسان در سراسر جهان با نقایص شدید بینایی زندگی می کنند که از این میان ۴۵ میلیون نفر به طور کامل نابینا هستند. </a:t>
            </a:r>
          </a:p>
          <a:p>
            <a:pPr algn="r" rtl="1">
              <a:buNone/>
            </a:pPr>
            <a:r>
              <a:rPr lang="fa-IR" sz="2800" dirty="0" smtClean="0">
                <a:solidFill>
                  <a:srgbClr val="0070C0"/>
                </a:solidFill>
                <a:cs typeface="B Nazanin" pitchFamily="2" charset="-78"/>
              </a:rPr>
              <a:t>تعداد ۱۴۵میلیون مورد از این نقایص مربوط به عیوب انکساری (نزدیک بینی، دوربینی و آستیگماتیسم) است که در افراد معمولی با استفاده از عینک به راحتی برطرف می شود.</a:t>
            </a:r>
            <a:endParaRPr lang="fa-IR" sz="2800" dirty="0" smtClean="0">
              <a:solidFill>
                <a:srgbClr val="000066"/>
              </a:solidFill>
              <a:cs typeface="B Nazanin" pitchFamily="2" charset="-78"/>
            </a:endParaRPr>
          </a:p>
          <a:p>
            <a:pPr algn="r" rtl="1">
              <a:buNone/>
            </a:pPr>
            <a:endParaRPr lang="fa-IR" sz="2400" dirty="0" smtClean="0">
              <a:cs typeface="B Nazanin" pitchFamily="2" charset="-78"/>
            </a:endParaRPr>
          </a:p>
          <a:p>
            <a:pPr algn="r" rtl="1">
              <a:buNone/>
            </a:pPr>
            <a:endParaRPr lang="fa-IR" dirty="0"/>
          </a:p>
        </p:txBody>
      </p:sp>
      <p:sp>
        <p:nvSpPr>
          <p:cNvPr id="6" name="Title 5"/>
          <p:cNvSpPr>
            <a:spLocks noGrp="1"/>
          </p:cNvSpPr>
          <p:nvPr>
            <p:ph type="title"/>
          </p:nvPr>
        </p:nvSpPr>
        <p:spPr/>
        <p:txBody>
          <a:bodyPr/>
          <a:lstStyle/>
          <a:p>
            <a:r>
              <a:rPr lang="fa-IR" dirty="0" smtClean="0">
                <a:solidFill>
                  <a:srgbClr val="333399"/>
                </a:solidFill>
                <a:cs typeface="B Nasim" pitchFamily="2" charset="-78"/>
              </a:rPr>
              <a:t>شیوع</a:t>
            </a:r>
            <a:endParaRPr lang="en-US"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a:xfrm>
            <a:off x="214282" y="571504"/>
            <a:ext cx="8472518" cy="5500702"/>
          </a:xfrm>
        </p:spPr>
        <p:txBody>
          <a:bodyPr/>
          <a:lstStyle/>
          <a:p>
            <a:pPr algn="r" rtl="1">
              <a:buNone/>
            </a:pPr>
            <a:endParaRPr lang="fa-IR" sz="2000" dirty="0" smtClean="0">
              <a:cs typeface="B Nazanin" pitchFamily="2" charset="-78"/>
            </a:endParaRPr>
          </a:p>
          <a:p>
            <a:pPr algn="r" rtl="1">
              <a:buNone/>
            </a:pPr>
            <a:endParaRPr lang="fa-IR" sz="2000" dirty="0" smtClean="0">
              <a:cs typeface="B Nazanin" pitchFamily="2" charset="-78"/>
            </a:endParaRPr>
          </a:p>
          <a:p>
            <a:pPr algn="r" rtl="1">
              <a:buNone/>
            </a:pPr>
            <a:endParaRPr lang="en-US" sz="2800" dirty="0" smtClean="0">
              <a:cs typeface="B Nazanin" pitchFamily="2" charset="-78"/>
            </a:endParaRPr>
          </a:p>
          <a:p>
            <a:pPr algn="r" rtl="1">
              <a:buNone/>
            </a:pPr>
            <a:endParaRPr lang="fa-IR" sz="2800" dirty="0" smtClean="0">
              <a:cs typeface="B Nazanin" pitchFamily="2" charset="-78"/>
            </a:endParaRPr>
          </a:p>
          <a:p>
            <a:pPr algn="r" rtl="1">
              <a:buClr>
                <a:srgbClr val="00B0F0"/>
              </a:buClr>
              <a:buFont typeface="Courier New" pitchFamily="49" charset="0"/>
              <a:buChar char="o"/>
            </a:pPr>
            <a:r>
              <a:rPr lang="fa-IR" sz="2800" dirty="0" smtClean="0">
                <a:solidFill>
                  <a:srgbClr val="000066"/>
                </a:solidFill>
                <a:cs typeface="B Nazanin" pitchFamily="2" charset="-78"/>
              </a:rPr>
              <a:t> پیش بینی می شود که تعداد نابینایان در سراسر جهان در سال 2020 دو برابر خواهد شد.</a:t>
            </a:r>
          </a:p>
          <a:p>
            <a:pPr algn="r" rtl="1">
              <a:buClr>
                <a:srgbClr val="00B0F0"/>
              </a:buClr>
              <a:buNone/>
            </a:pPr>
            <a:r>
              <a:rPr lang="fa-IR" sz="2800" dirty="0" smtClean="0">
                <a:solidFill>
                  <a:srgbClr val="000066"/>
                </a:solidFill>
                <a:cs typeface="B Nazanin" pitchFamily="2" charset="-78"/>
              </a:rPr>
              <a:t> </a:t>
            </a:r>
            <a:r>
              <a:rPr lang="fa-IR" sz="2800" dirty="0" smtClean="0">
                <a:cs typeface="B Nazanin" pitchFamily="2" charset="-78"/>
              </a:rPr>
              <a:t>در ایران نیز </a:t>
            </a:r>
            <a:r>
              <a:rPr lang="fa-IR" sz="2800" dirty="0" smtClean="0">
                <a:solidFill>
                  <a:srgbClr val="C00000"/>
                </a:solidFill>
                <a:cs typeface="B Nazanin" pitchFamily="2" charset="-78"/>
              </a:rPr>
              <a:t>حدود 95 هزار فرد</a:t>
            </a:r>
            <a:r>
              <a:rPr lang="fa-IR" sz="2800" b="1" dirty="0" smtClean="0">
                <a:solidFill>
                  <a:srgbClr val="C00000"/>
                </a:solidFill>
                <a:cs typeface="B Nazanin" pitchFamily="2" charset="-78"/>
              </a:rPr>
              <a:t> نابینا </a:t>
            </a:r>
            <a:r>
              <a:rPr lang="fa-IR" sz="2800" dirty="0" smtClean="0">
                <a:cs typeface="B Nazanin" pitchFamily="2" charset="-78"/>
              </a:rPr>
              <a:t>وجود دارد</a:t>
            </a:r>
            <a:r>
              <a:rPr lang="en-US" sz="2800" dirty="0" smtClean="0">
                <a:cs typeface="B Nazanin" pitchFamily="2" charset="-78"/>
              </a:rPr>
              <a:t>.</a:t>
            </a:r>
            <a:r>
              <a:rPr lang="fa-IR" sz="2800" dirty="0" smtClean="0">
                <a:cs typeface="B Nazanin" pitchFamily="2" charset="-78"/>
              </a:rPr>
              <a:t> </a:t>
            </a:r>
          </a:p>
          <a:p>
            <a:pPr algn="just" rtl="1">
              <a:buClr>
                <a:srgbClr val="FF0000"/>
              </a:buClr>
              <a:buNone/>
            </a:pPr>
            <a:r>
              <a:rPr lang="fa-IR" sz="3600" dirty="0" smtClean="0">
                <a:solidFill>
                  <a:srgbClr val="00B0F0"/>
                </a:solidFill>
                <a:cs typeface="B Nazanin" pitchFamily="2" charset="-78"/>
              </a:rPr>
              <a:t>!!! 64 </a:t>
            </a:r>
            <a:r>
              <a:rPr lang="fa-IR" sz="2800" b="1" dirty="0" smtClean="0">
                <a:solidFill>
                  <a:srgbClr val="00B0F0"/>
                </a:solidFill>
                <a:cs typeface="B Nazanin" pitchFamily="2" charset="-78"/>
              </a:rPr>
              <a:t>درصد نابینایان دنیا «زن» هستند</a:t>
            </a:r>
          </a:p>
          <a:p>
            <a:pPr algn="r" rtl="1">
              <a:buClr>
                <a:srgbClr val="0070C0"/>
              </a:buClr>
              <a:buFont typeface="Courier New" pitchFamily="49" charset="0"/>
              <a:buChar char="o"/>
            </a:pPr>
            <a:r>
              <a:rPr lang="fa-IR" sz="2800" dirty="0" smtClean="0">
                <a:cs typeface="B Nazanin" pitchFamily="2" charset="-78"/>
              </a:rPr>
              <a:t>طبق آمارهای جهانی، زنان نسبت به مردان درمعرض خطر بالاتری از ابتلا به نابینایی قرار دارند </a:t>
            </a:r>
            <a:endParaRPr lang="fa-IR" sz="2800" dirty="0" smtClean="0"/>
          </a:p>
          <a:p>
            <a:pPr algn="r" rtl="1">
              <a:buNone/>
            </a:pPr>
            <a:endParaRPr lang="fa-IR" sz="2800" dirty="0" smtClean="0">
              <a:cs typeface="B Nazanin" pitchFamily="2" charset="-78"/>
            </a:endParaRPr>
          </a:p>
          <a:p>
            <a:pPr algn="r" rtl="1">
              <a:buNone/>
            </a:pPr>
            <a:endParaRPr lang="fa-IR" sz="1800" dirty="0" smtClean="0">
              <a:cs typeface="B Nazanin" pitchFamily="2" charset="-78"/>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D:\ppt\ppt\132\02.jpg"/>
          <p:cNvPicPr>
            <a:picLocks noChangeAspect="1" noChangeArrowheads="1"/>
          </p:cNvPicPr>
          <p:nvPr/>
        </p:nvPicPr>
        <p:blipFill>
          <a:blip r:embed="rId2"/>
          <a:srcRect r="66155"/>
          <a:stretch>
            <a:fillRect/>
          </a:stretch>
        </p:blipFill>
        <p:spPr bwMode="auto">
          <a:xfrm flipH="1">
            <a:off x="7358082" y="0"/>
            <a:ext cx="1785918" cy="6858000"/>
          </a:xfrm>
          <a:prstGeom prst="rect">
            <a:avLst/>
          </a:prstGeom>
          <a:noFill/>
        </p:spPr>
      </p:pic>
      <p:sp>
        <p:nvSpPr>
          <p:cNvPr id="2" name="Title 1"/>
          <p:cNvSpPr>
            <a:spLocks noGrp="1"/>
          </p:cNvSpPr>
          <p:nvPr>
            <p:ph type="title"/>
          </p:nvPr>
        </p:nvSpPr>
        <p:spPr>
          <a:xfrm>
            <a:off x="4572000" y="0"/>
            <a:ext cx="3143272" cy="857232"/>
          </a:xfrm>
        </p:spPr>
        <p:txBody>
          <a:bodyPr/>
          <a:lstStyle/>
          <a:p>
            <a:pPr algn="r" rtl="1"/>
            <a:r>
              <a:rPr lang="fa-IR" sz="3200" dirty="0" smtClean="0">
                <a:cs typeface="B Nasim" pitchFamily="2" charset="-78"/>
              </a:rPr>
              <a:t>آناتومی چشم</a:t>
            </a:r>
            <a:endParaRPr lang="fa-IR" sz="3200" dirty="0">
              <a:cs typeface="B Nasim" pitchFamily="2" charset="-78"/>
            </a:endParaRPr>
          </a:p>
        </p:txBody>
      </p:sp>
      <p:sp>
        <p:nvSpPr>
          <p:cNvPr id="3" name="Content Placeholder 2"/>
          <p:cNvSpPr>
            <a:spLocks noGrp="1"/>
          </p:cNvSpPr>
          <p:nvPr>
            <p:ph idx="1"/>
          </p:nvPr>
        </p:nvSpPr>
        <p:spPr>
          <a:xfrm>
            <a:off x="0" y="857233"/>
            <a:ext cx="7929586" cy="1571636"/>
          </a:xfrm>
        </p:spPr>
        <p:txBody>
          <a:bodyPr>
            <a:normAutofit lnSpcReduction="10000"/>
          </a:bodyPr>
          <a:lstStyle/>
          <a:p>
            <a:pPr algn="r" rtl="1">
              <a:buNone/>
            </a:pPr>
            <a:r>
              <a:rPr lang="fa-IR" sz="2000" dirty="0" smtClean="0">
                <a:cs typeface="B Nazanin" pitchFamily="2" charset="-78"/>
              </a:rPr>
              <a:t>چشم قطري درحدود </a:t>
            </a:r>
            <a:r>
              <a:rPr lang="en-US" sz="2000" i="1" dirty="0" smtClean="0">
                <a:cs typeface="B Nazanin" pitchFamily="2" charset="-78"/>
              </a:rPr>
              <a:t>cm</a:t>
            </a:r>
            <a:r>
              <a:rPr lang="fa-IR" sz="2000" dirty="0" smtClean="0">
                <a:cs typeface="B Nazanin" pitchFamily="2" charset="-78"/>
              </a:rPr>
              <a:t> 2.5دارد و از سه لايه تشكيل شده است: </a:t>
            </a:r>
          </a:p>
          <a:p>
            <a:pPr algn="r" rtl="1">
              <a:buFont typeface="Courier New" pitchFamily="49" charset="0"/>
              <a:buChar char="o"/>
            </a:pPr>
            <a:r>
              <a:rPr lang="fa-IR" sz="2000" dirty="0" smtClean="0">
                <a:solidFill>
                  <a:srgbClr val="333399"/>
                </a:solidFill>
                <a:cs typeface="B Nazanin" pitchFamily="2" charset="-78"/>
              </a:rPr>
              <a:t>لايه بيروني(صليبه) شامل:  سفيدي چشم و درجلو پنجره اي به نام قرنيه را مي‌سازد. </a:t>
            </a:r>
            <a:endParaRPr lang="en-US" sz="2000" i="1" dirty="0" smtClean="0">
              <a:solidFill>
                <a:srgbClr val="333399"/>
              </a:solidFill>
              <a:cs typeface="B Nazanin" pitchFamily="2" charset="-78"/>
            </a:endParaRPr>
          </a:p>
          <a:p>
            <a:pPr algn="r" rtl="1">
              <a:buFont typeface="Courier New" pitchFamily="49" charset="0"/>
              <a:buChar char="o"/>
            </a:pPr>
            <a:r>
              <a:rPr lang="fa-IR" sz="2000" dirty="0" smtClean="0">
                <a:solidFill>
                  <a:srgbClr val="333399"/>
                </a:solidFill>
                <a:cs typeface="B Nazanin" pitchFamily="2" charset="-78"/>
              </a:rPr>
              <a:t>لايه مياني(مشيميه): شامل عروق خوني  و در جلو پرده حلقوي عنبيه و وسط آن مردمك </a:t>
            </a:r>
            <a:endParaRPr lang="en-US" sz="2000" i="1" dirty="0" smtClean="0">
              <a:solidFill>
                <a:srgbClr val="333399"/>
              </a:solidFill>
              <a:cs typeface="B Nazanin" pitchFamily="2" charset="-78"/>
            </a:endParaRPr>
          </a:p>
          <a:p>
            <a:pPr algn="r" rtl="1">
              <a:buFont typeface="Courier New" pitchFamily="49" charset="0"/>
              <a:buChar char="o"/>
            </a:pPr>
            <a:r>
              <a:rPr lang="fa-IR" sz="2000" dirty="0" smtClean="0">
                <a:solidFill>
                  <a:srgbClr val="333399"/>
                </a:solidFill>
                <a:cs typeface="B Nazanin" pitchFamily="2" charset="-78"/>
              </a:rPr>
              <a:t> لايه دروني(شبكيه) : در انتهاي آن صفحه بينايي قراردارد. </a:t>
            </a:r>
            <a:endParaRPr lang="en-US" sz="2000" i="1" dirty="0" smtClean="0">
              <a:solidFill>
                <a:srgbClr val="333399"/>
              </a:solidFill>
              <a:cs typeface="B Nazanin" pitchFamily="2" charset="-78"/>
            </a:endParaRPr>
          </a:p>
          <a:p>
            <a:pPr algn="r" rtl="1"/>
            <a:endParaRPr lang="fa-IR" dirty="0"/>
          </a:p>
        </p:txBody>
      </p:sp>
      <p:pic>
        <p:nvPicPr>
          <p:cNvPr id="5" name="Picture 4" descr="eye_anatomy"/>
          <p:cNvPicPr/>
          <p:nvPr/>
        </p:nvPicPr>
        <p:blipFill>
          <a:blip r:embed="rId3"/>
          <a:srcRect/>
          <a:stretch>
            <a:fillRect/>
          </a:stretch>
        </p:blipFill>
        <p:spPr bwMode="auto">
          <a:xfrm>
            <a:off x="857224" y="2500306"/>
            <a:ext cx="5715040" cy="435769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D:\ppt\ppt\132\02.jpg"/>
          <p:cNvPicPr>
            <a:picLocks noChangeAspect="1" noChangeArrowheads="1"/>
          </p:cNvPicPr>
          <p:nvPr/>
        </p:nvPicPr>
        <p:blipFill>
          <a:blip r:embed="rId2"/>
          <a:srcRect r="66155"/>
          <a:stretch>
            <a:fillRect/>
          </a:stretch>
        </p:blipFill>
        <p:spPr bwMode="auto">
          <a:xfrm flipH="1">
            <a:off x="7358082" y="0"/>
            <a:ext cx="1785918" cy="6858000"/>
          </a:xfrm>
          <a:prstGeom prst="rect">
            <a:avLst/>
          </a:prstGeom>
          <a:noFill/>
        </p:spPr>
      </p:pic>
      <p:sp>
        <p:nvSpPr>
          <p:cNvPr id="2" name="Title 1"/>
          <p:cNvSpPr>
            <a:spLocks noGrp="1"/>
          </p:cNvSpPr>
          <p:nvPr>
            <p:ph type="title"/>
          </p:nvPr>
        </p:nvSpPr>
        <p:spPr>
          <a:xfrm>
            <a:off x="4572000" y="0"/>
            <a:ext cx="3143272" cy="857232"/>
          </a:xfrm>
        </p:spPr>
        <p:txBody>
          <a:bodyPr/>
          <a:lstStyle/>
          <a:p>
            <a:pPr algn="r" rtl="1"/>
            <a:r>
              <a:rPr lang="fa-IR" sz="3200" dirty="0" smtClean="0">
                <a:cs typeface="B Nasim" pitchFamily="2" charset="-78"/>
              </a:rPr>
              <a:t>آناتومی چشم</a:t>
            </a:r>
            <a:endParaRPr lang="fa-IR" sz="3200" dirty="0">
              <a:cs typeface="B Nasim" pitchFamily="2" charset="-78"/>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193" y="436916"/>
            <a:ext cx="8541679" cy="5872404"/>
          </a:xfrm>
          <a:prstGeom prst="rect">
            <a:avLst/>
          </a:prstGeom>
        </p:spPr>
      </p:pic>
    </p:spTree>
    <p:extLst>
      <p:ext uri="{BB962C8B-B14F-4D97-AF65-F5344CB8AC3E}">
        <p14:creationId xmlns:p14="http://schemas.microsoft.com/office/powerpoint/2010/main" val="235701726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ppt\ppt\132\02.jpg"/>
          <p:cNvPicPr>
            <a:picLocks noChangeAspect="1" noChangeArrowheads="1"/>
          </p:cNvPicPr>
          <p:nvPr/>
        </p:nvPicPr>
        <p:blipFill>
          <a:blip r:embed="rId2"/>
          <a:srcRect r="66155"/>
          <a:stretch>
            <a:fillRect/>
          </a:stretch>
        </p:blipFill>
        <p:spPr bwMode="auto">
          <a:xfrm flipH="1">
            <a:off x="7358082" y="0"/>
            <a:ext cx="1785918" cy="6858000"/>
          </a:xfrm>
          <a:prstGeom prst="rect">
            <a:avLst/>
          </a:prstGeom>
          <a:noFill/>
        </p:spPr>
      </p:pic>
      <p:sp>
        <p:nvSpPr>
          <p:cNvPr id="2" name="Title 1"/>
          <p:cNvSpPr>
            <a:spLocks noGrp="1"/>
          </p:cNvSpPr>
          <p:nvPr>
            <p:ph type="title"/>
          </p:nvPr>
        </p:nvSpPr>
        <p:spPr>
          <a:xfrm>
            <a:off x="357158" y="0"/>
            <a:ext cx="7472386" cy="1143000"/>
          </a:xfrm>
        </p:spPr>
        <p:txBody>
          <a:bodyPr/>
          <a:lstStyle/>
          <a:p>
            <a:pPr algn="r" rtl="1"/>
            <a:r>
              <a:rPr lang="fa-IR" sz="2800" dirty="0" smtClean="0">
                <a:cs typeface="B Nazanin" pitchFamily="2" charset="-78"/>
              </a:rPr>
              <a:t>چشم شامل 6 عضله است كه 2 تاي آنها مايل و 4 تاي آنها از جلو به عقب كشيده شده اند.</a:t>
            </a:r>
            <a:endParaRPr lang="fa-IR" sz="2800" dirty="0"/>
          </a:p>
        </p:txBody>
      </p:sp>
      <p:sp>
        <p:nvSpPr>
          <p:cNvPr id="3" name="Content Placeholder 2"/>
          <p:cNvSpPr>
            <a:spLocks noGrp="1"/>
          </p:cNvSpPr>
          <p:nvPr>
            <p:ph idx="1"/>
          </p:nvPr>
        </p:nvSpPr>
        <p:spPr>
          <a:xfrm>
            <a:off x="0" y="4857760"/>
            <a:ext cx="8086756" cy="2000240"/>
          </a:xfrm>
        </p:spPr>
        <p:txBody>
          <a:bodyPr/>
          <a:lstStyle/>
          <a:p>
            <a:pPr algn="r" rtl="1"/>
            <a:r>
              <a:rPr lang="fa-IR" sz="2000" dirty="0" smtClean="0">
                <a:cs typeface="B Nazanin" pitchFamily="2" charset="-78"/>
              </a:rPr>
              <a:t>زوج دوم عصب مغزي عصب حسي است كه از پشت شبكيه چشم به پشت سر وارد شده و سپس وارد كياسماي اپتيك مي‌شود. </a:t>
            </a:r>
          </a:p>
          <a:p>
            <a:pPr algn="r" rtl="1"/>
            <a:r>
              <a:rPr lang="fa-IR" sz="2000" dirty="0" smtClean="0">
                <a:cs typeface="B Nazanin" pitchFamily="2" charset="-78"/>
              </a:rPr>
              <a:t>مركزبينايي در ناحيه پشت سري قشرمغز است. </a:t>
            </a:r>
            <a:r>
              <a:rPr lang="fa-IR" sz="2000" b="1" dirty="0" smtClean="0">
                <a:solidFill>
                  <a:srgbClr val="333399"/>
                </a:solidFill>
                <a:cs typeface="B Nazanin" pitchFamily="2" charset="-78"/>
              </a:rPr>
              <a:t>زوج هاي عصبي 4،3و6 اعصاب حركتي </a:t>
            </a:r>
            <a:r>
              <a:rPr lang="fa-IR" sz="2000" dirty="0" smtClean="0">
                <a:cs typeface="B Nazanin" pitchFamily="2" charset="-78"/>
              </a:rPr>
              <a:t>چشم هستند و اختلال يا به هم خوردن مكانيزم عمل اين عضلات به انحراف چشم منجر می شود و تأثيرزيادي در ديد چشم مي‌گذارد.</a:t>
            </a:r>
            <a:endParaRPr lang="en-US" sz="2000" i="1" dirty="0" smtClean="0">
              <a:cs typeface="B Nazanin" pitchFamily="2" charset="-78"/>
            </a:endParaRPr>
          </a:p>
          <a:p>
            <a:pPr algn="r" rtl="1"/>
            <a:endParaRPr lang="fa-IR" sz="1800" dirty="0">
              <a:cs typeface="B Nazanin" pitchFamily="2" charset="-78"/>
            </a:endParaRPr>
          </a:p>
        </p:txBody>
      </p:sp>
      <p:pic>
        <p:nvPicPr>
          <p:cNvPr id="5" name="Picture 2" descr="I:\کار کلاسی معلولین\eye2.jpg"/>
          <p:cNvPicPr>
            <a:picLocks noChangeAspect="1" noChangeArrowheads="1"/>
          </p:cNvPicPr>
          <p:nvPr/>
        </p:nvPicPr>
        <p:blipFill>
          <a:blip r:embed="rId3"/>
          <a:srcRect/>
          <a:stretch>
            <a:fillRect/>
          </a:stretch>
        </p:blipFill>
        <p:spPr bwMode="auto">
          <a:xfrm>
            <a:off x="1643042" y="1357298"/>
            <a:ext cx="5209964" cy="3207290"/>
          </a:xfrm>
          <a:prstGeom prst="rect">
            <a:avLst/>
          </a:prstGeom>
          <a:noFill/>
          <a:ln w="9525">
            <a:noFill/>
            <a:miter lim="800000"/>
            <a:headEnd/>
            <a:tailEnd/>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D:\ppt\ppt\132\02.jpg"/>
          <p:cNvPicPr>
            <a:picLocks noChangeAspect="1" noChangeArrowheads="1"/>
          </p:cNvPicPr>
          <p:nvPr/>
        </p:nvPicPr>
        <p:blipFill>
          <a:blip r:embed="rId3"/>
          <a:srcRect r="66155"/>
          <a:stretch>
            <a:fillRect/>
          </a:stretch>
        </p:blipFill>
        <p:spPr bwMode="auto">
          <a:xfrm flipH="1">
            <a:off x="7358082" y="0"/>
            <a:ext cx="1785918" cy="6858000"/>
          </a:xfrm>
          <a:prstGeom prst="rect">
            <a:avLst/>
          </a:prstGeom>
          <a:noFill/>
        </p:spPr>
      </p:pic>
      <p:sp>
        <p:nvSpPr>
          <p:cNvPr id="2" name="Title 1"/>
          <p:cNvSpPr>
            <a:spLocks noGrp="1"/>
          </p:cNvSpPr>
          <p:nvPr>
            <p:ph type="title"/>
          </p:nvPr>
        </p:nvSpPr>
        <p:spPr>
          <a:xfrm>
            <a:off x="457200" y="274638"/>
            <a:ext cx="7258072" cy="1143000"/>
          </a:xfrm>
        </p:spPr>
        <p:txBody>
          <a:bodyPr>
            <a:normAutofit/>
          </a:bodyPr>
          <a:lstStyle/>
          <a:p>
            <a:pPr algn="r"/>
            <a:r>
              <a:rPr lang="fa-IR" sz="3200" dirty="0">
                <a:solidFill>
                  <a:srgbClr val="333399"/>
                </a:solidFill>
                <a:cs typeface="B Nazanin" pitchFamily="2" charset="-78"/>
              </a:rPr>
              <a:t>برای اینکه فرایند دیدن اتفاق بیافتد عملکرد و همکاری هر سه </a:t>
            </a:r>
            <a:r>
              <a:rPr lang="fa-IR" sz="3200" dirty="0" smtClean="0">
                <a:solidFill>
                  <a:srgbClr val="333399"/>
                </a:solidFill>
                <a:cs typeface="B Nazanin" pitchFamily="2" charset="-78"/>
              </a:rPr>
              <a:t>بخش(چشم، مجرای </a:t>
            </a:r>
            <a:r>
              <a:rPr lang="fa-IR" sz="3200" dirty="0" err="1" smtClean="0">
                <a:solidFill>
                  <a:srgbClr val="333399"/>
                </a:solidFill>
                <a:cs typeface="B Nazanin" pitchFamily="2" charset="-78"/>
              </a:rPr>
              <a:t>اپتیک</a:t>
            </a:r>
            <a:r>
              <a:rPr lang="fa-IR" sz="3200" dirty="0" smtClean="0">
                <a:solidFill>
                  <a:srgbClr val="333399"/>
                </a:solidFill>
                <a:cs typeface="B Nazanin" pitchFamily="2" charset="-78"/>
              </a:rPr>
              <a:t>، مغز)  </a:t>
            </a:r>
            <a:r>
              <a:rPr lang="fa-IR" sz="3200" dirty="0">
                <a:solidFill>
                  <a:srgbClr val="333399"/>
                </a:solidFill>
                <a:cs typeface="B Nazanin" pitchFamily="2" charset="-78"/>
              </a:rPr>
              <a:t>ضرورت دارد.</a:t>
            </a:r>
            <a:r>
              <a:rPr lang="fa-IR" sz="3200" b="1" dirty="0" smtClean="0">
                <a:solidFill>
                  <a:srgbClr val="333399"/>
                </a:solidFill>
                <a:cs typeface="B Nazanin" pitchFamily="2" charset="-78"/>
              </a:rPr>
              <a:t> </a:t>
            </a:r>
            <a:endParaRPr lang="fa-IR" sz="3200" dirty="0">
              <a:solidFill>
                <a:srgbClr val="333399"/>
              </a:solidFill>
              <a:cs typeface="B Nazanin" pitchFamily="2" charset="-78"/>
            </a:endParaRPr>
          </a:p>
        </p:txBody>
      </p:sp>
      <p:pic>
        <p:nvPicPr>
          <p:cNvPr id="25602" name="Picture 2" descr="j0229685"/>
          <p:cNvPicPr>
            <a:picLocks noChangeAspect="1" noChangeArrowheads="1"/>
          </p:cNvPicPr>
          <p:nvPr/>
        </p:nvPicPr>
        <p:blipFill>
          <a:blip r:embed="rId4"/>
          <a:srcRect/>
          <a:stretch>
            <a:fillRect/>
          </a:stretch>
        </p:blipFill>
        <p:spPr bwMode="auto">
          <a:xfrm>
            <a:off x="5219700" y="2420938"/>
            <a:ext cx="3124200" cy="3783012"/>
          </a:xfrm>
          <a:prstGeom prst="rect">
            <a:avLst/>
          </a:prstGeom>
          <a:noFill/>
          <a:ln w="9525">
            <a:noFill/>
            <a:miter lim="800000"/>
            <a:headEnd/>
            <a:tailEnd/>
          </a:ln>
          <a:effectLst/>
        </p:spPr>
      </p:pic>
      <p:pic>
        <p:nvPicPr>
          <p:cNvPr id="25603" name="Picture 3" descr="BD20091_[1]"/>
          <p:cNvPicPr>
            <a:picLocks noChangeAspect="1" noChangeArrowheads="1"/>
          </p:cNvPicPr>
          <p:nvPr/>
        </p:nvPicPr>
        <p:blipFill>
          <a:blip r:embed="rId5"/>
          <a:srcRect/>
          <a:stretch>
            <a:fillRect/>
          </a:stretch>
        </p:blipFill>
        <p:spPr bwMode="auto">
          <a:xfrm>
            <a:off x="539750" y="2060575"/>
            <a:ext cx="3089275" cy="3044825"/>
          </a:xfrm>
          <a:prstGeom prst="rect">
            <a:avLst/>
          </a:prstGeom>
          <a:noFill/>
          <a:ln w="9525">
            <a:noFill/>
            <a:miter lim="800000"/>
            <a:headEnd/>
            <a:tailEnd/>
          </a:ln>
          <a:effectLst/>
        </p:spPr>
      </p:pic>
      <p:sp>
        <p:nvSpPr>
          <p:cNvPr id="25604" name="Text Box 4"/>
          <p:cNvSpPr txBox="1">
            <a:spLocks noChangeArrowheads="1"/>
          </p:cNvSpPr>
          <p:nvPr/>
        </p:nvSpPr>
        <p:spPr bwMode="auto">
          <a:xfrm>
            <a:off x="971550" y="5157788"/>
            <a:ext cx="2362200" cy="519112"/>
          </a:xfrm>
          <a:prstGeom prst="rect">
            <a:avLst/>
          </a:prstGeom>
          <a:noFill/>
          <a:ln w="9525" algn="ctr">
            <a:noFill/>
            <a:miter lim="800000"/>
            <a:headEnd/>
            <a:tailEnd/>
          </a:ln>
          <a:effectLst/>
        </p:spPr>
        <p:txBody>
          <a:bodyPr vert="horz" wrap="square" lIns="91440" tIns="45720" rIns="91440" bIns="45720" numCol="1" anchor="b"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smtClean="0">
                <a:ln>
                  <a:noFill/>
                </a:ln>
                <a:solidFill>
                  <a:schemeClr val="tx1"/>
                </a:solidFill>
                <a:effectLst/>
                <a:latin typeface="Tahoma" pitchFamily="34" charset="0"/>
              </a:rPr>
              <a:t>Optic  nerve</a:t>
            </a:r>
            <a:endParaRPr kumimoji="0" lang="fa-IR" sz="1800" b="0" i="0" u="none" strike="noStrike" cap="none" normalizeH="0" baseline="0" smtClean="0">
              <a:ln>
                <a:noFill/>
              </a:ln>
              <a:solidFill>
                <a:schemeClr val="tx1"/>
              </a:solidFill>
              <a:effectLst/>
              <a:latin typeface="Arial" pitchFamily="34" charset="0"/>
            </a:endParaRPr>
          </a:p>
        </p:txBody>
      </p:sp>
      <p:sp>
        <p:nvSpPr>
          <p:cNvPr id="25605" name="Text Box 5"/>
          <p:cNvSpPr txBox="1">
            <a:spLocks noChangeArrowheads="1"/>
          </p:cNvSpPr>
          <p:nvPr/>
        </p:nvSpPr>
        <p:spPr bwMode="auto">
          <a:xfrm>
            <a:off x="6372225" y="1628775"/>
            <a:ext cx="1447800" cy="519113"/>
          </a:xfrm>
          <a:prstGeom prst="rect">
            <a:avLst/>
          </a:prstGeom>
          <a:noFill/>
          <a:ln w="9525" algn="ctr">
            <a:noFill/>
            <a:miter lim="800000"/>
            <a:headEnd/>
            <a:tailEnd/>
          </a:ln>
          <a:effectLst/>
        </p:spPr>
        <p:txBody>
          <a:bodyPr vert="horz" wrap="square" lIns="91440" tIns="45720" rIns="91440" bIns="45720" numCol="1" anchor="b"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smtClean="0">
                <a:ln>
                  <a:noFill/>
                </a:ln>
                <a:solidFill>
                  <a:schemeClr val="tx1"/>
                </a:solidFill>
                <a:effectLst/>
                <a:latin typeface="Tahoma" pitchFamily="34" charset="0"/>
              </a:rPr>
              <a:t>brain</a:t>
            </a:r>
            <a:endParaRPr kumimoji="0" lang="fa-IR" sz="1800" b="0" i="0" u="none" strike="noStrike" cap="none" normalizeH="0" baseline="0" smtClean="0">
              <a:ln>
                <a:noFill/>
              </a:ln>
              <a:solidFill>
                <a:schemeClr val="tx1"/>
              </a:solidFill>
              <a:effectLst/>
              <a:latin typeface="Arial" pitchFamily="34" charset="0"/>
            </a:endParaRPr>
          </a:p>
        </p:txBody>
      </p:sp>
      <p:sp>
        <p:nvSpPr>
          <p:cNvPr id="11" name="Bent Arrow 10"/>
          <p:cNvSpPr/>
          <p:nvPr/>
        </p:nvSpPr>
        <p:spPr>
          <a:xfrm rot="973630">
            <a:off x="1361497" y="2615477"/>
            <a:ext cx="2933320" cy="448292"/>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solidFill>
                <a:schemeClr val="tx1"/>
              </a:solidFill>
            </a:endParaRPr>
          </a:p>
        </p:txBody>
      </p:sp>
      <p:sp>
        <p:nvSpPr>
          <p:cNvPr id="12" name="Bent Arrow 11"/>
          <p:cNvSpPr/>
          <p:nvPr/>
        </p:nvSpPr>
        <p:spPr>
          <a:xfrm rot="11489660" flipH="1">
            <a:off x="3041876" y="4211764"/>
            <a:ext cx="2184399" cy="636483"/>
          </a:xfrm>
          <a:prstGeom prst="bentArrow">
            <a:avLst>
              <a:gd name="adj1" fmla="val 25000"/>
              <a:gd name="adj2" fmla="val 26771"/>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solidFill>
                <a:schemeClr val="tx1"/>
              </a:solidFill>
            </a:endParaRPr>
          </a:p>
        </p:txBody>
      </p:sp>
      <p:sp>
        <p:nvSpPr>
          <p:cNvPr id="13" name="Chevron 12"/>
          <p:cNvSpPr/>
          <p:nvPr/>
        </p:nvSpPr>
        <p:spPr>
          <a:xfrm>
            <a:off x="5214942" y="2857496"/>
            <a:ext cx="642942" cy="500066"/>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solidFill>
                <a:schemeClr val="tx1"/>
              </a:solidFil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ppt\ppt\132\02.jpg"/>
          <p:cNvPicPr>
            <a:picLocks noChangeAspect="1" noChangeArrowheads="1"/>
          </p:cNvPicPr>
          <p:nvPr/>
        </p:nvPicPr>
        <p:blipFill>
          <a:blip r:embed="rId2"/>
          <a:srcRect r="66155"/>
          <a:stretch>
            <a:fillRect/>
          </a:stretch>
        </p:blipFill>
        <p:spPr bwMode="auto">
          <a:xfrm rot="16200000" flipH="1">
            <a:off x="3381388" y="-3381386"/>
            <a:ext cx="2381224" cy="9144000"/>
          </a:xfrm>
          <a:prstGeom prst="rect">
            <a:avLst/>
          </a:prstGeom>
          <a:noFill/>
        </p:spPr>
      </p:pic>
      <p:sp>
        <p:nvSpPr>
          <p:cNvPr id="2" name="Title 1"/>
          <p:cNvSpPr>
            <a:spLocks noGrp="1"/>
          </p:cNvSpPr>
          <p:nvPr>
            <p:ph type="title"/>
          </p:nvPr>
        </p:nvSpPr>
        <p:spPr>
          <a:xfrm>
            <a:off x="467544" y="2786058"/>
            <a:ext cx="8496944" cy="1714512"/>
          </a:xfrm>
        </p:spPr>
        <p:txBody>
          <a:bodyPr>
            <a:normAutofit fontScale="90000"/>
          </a:bodyPr>
          <a:lstStyle/>
          <a:p>
            <a:pPr algn="just" rtl="1"/>
            <a:r>
              <a:rPr lang="fa-IR" sz="2800" dirty="0" smtClean="0">
                <a:cs typeface="B Zar" pitchFamily="2" charset="-78"/>
              </a:rPr>
              <a:t>دقت و وضوح ديدن را حدت بينايي گويند. كه معمولاً با آزمون بينايي اسنلن چارتي كه دربرگيرنده رديف هايي از حروف در ابعاد مختلف است اندازه گيري مي‌شود. </a:t>
            </a:r>
            <a:r>
              <a:rPr lang="en-US" sz="2800" i="1" dirty="0" smtClean="0">
                <a:cs typeface="B Zar" pitchFamily="2" charset="-78"/>
              </a:rPr>
              <a:t/>
            </a:r>
            <a:br>
              <a:rPr lang="en-US" sz="2800" i="1" dirty="0" smtClean="0">
                <a:cs typeface="B Zar" pitchFamily="2" charset="-78"/>
              </a:rPr>
            </a:br>
            <a:r>
              <a:rPr lang="fa-IR" sz="2800" dirty="0" smtClean="0">
                <a:cs typeface="B Zar" pitchFamily="2" charset="-78"/>
              </a:rPr>
              <a:t>دربحث ازبينايي به دو نكته بايد اشاره كرد:  </a:t>
            </a:r>
            <a:endParaRPr lang="en-US" sz="2800" i="1" dirty="0">
              <a:cs typeface="B Zar" pitchFamily="2" charset="-78"/>
            </a:endParaRPr>
          </a:p>
        </p:txBody>
      </p:sp>
      <p:sp>
        <p:nvSpPr>
          <p:cNvPr id="3" name="Content Placeholder 2"/>
          <p:cNvSpPr>
            <a:spLocks noGrp="1"/>
          </p:cNvSpPr>
          <p:nvPr>
            <p:ph idx="1"/>
          </p:nvPr>
        </p:nvSpPr>
        <p:spPr>
          <a:xfrm>
            <a:off x="214282" y="4500570"/>
            <a:ext cx="6215106" cy="1785950"/>
          </a:xfrm>
        </p:spPr>
        <p:txBody>
          <a:bodyPr/>
          <a:lstStyle/>
          <a:p>
            <a:pPr algn="r" rtl="1"/>
            <a:r>
              <a:rPr lang="fa-IR" b="1" dirty="0" smtClean="0">
                <a:cs typeface="B Nazanin" pitchFamily="2" charset="-78"/>
              </a:rPr>
              <a:t>دقت دید</a:t>
            </a:r>
          </a:p>
          <a:p>
            <a:pPr algn="r" rtl="1"/>
            <a:r>
              <a:rPr lang="fa-IR" b="1" dirty="0" smtClean="0">
                <a:cs typeface="B Nazanin" pitchFamily="2" charset="-78"/>
              </a:rPr>
              <a:t>میدان دید</a:t>
            </a:r>
            <a:endParaRPr lang="fa-IR" b="1" dirty="0">
              <a:cs typeface="B Nazanin" pitchFamily="2" charset="-78"/>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ppt\ppt\132\02.jpg"/>
          <p:cNvPicPr>
            <a:picLocks noChangeAspect="1" noChangeArrowheads="1"/>
          </p:cNvPicPr>
          <p:nvPr/>
        </p:nvPicPr>
        <p:blipFill>
          <a:blip r:embed="rId2"/>
          <a:srcRect r="66155"/>
          <a:stretch>
            <a:fillRect/>
          </a:stretch>
        </p:blipFill>
        <p:spPr bwMode="auto">
          <a:xfrm rot="16200000" flipH="1">
            <a:off x="3381388" y="-3381388"/>
            <a:ext cx="2381224" cy="9144000"/>
          </a:xfrm>
          <a:prstGeom prst="rect">
            <a:avLst/>
          </a:prstGeom>
          <a:noFill/>
        </p:spPr>
      </p:pic>
      <p:sp>
        <p:nvSpPr>
          <p:cNvPr id="2" name="Title 1"/>
          <p:cNvSpPr>
            <a:spLocks noGrp="1"/>
          </p:cNvSpPr>
          <p:nvPr>
            <p:ph type="title"/>
          </p:nvPr>
        </p:nvSpPr>
        <p:spPr>
          <a:xfrm>
            <a:off x="4886324" y="0"/>
            <a:ext cx="4257676" cy="1143000"/>
          </a:xfrm>
        </p:spPr>
        <p:txBody>
          <a:bodyPr/>
          <a:lstStyle/>
          <a:p>
            <a:pPr algn="r" rtl="1"/>
            <a:r>
              <a:rPr lang="fa-IR" dirty="0" smtClean="0">
                <a:solidFill>
                  <a:schemeClr val="bg1"/>
                </a:solidFill>
                <a:cs typeface="B Titr" pitchFamily="2" charset="-78"/>
              </a:rPr>
              <a:t>دقت دید</a:t>
            </a:r>
            <a:endParaRPr lang="en-US" dirty="0">
              <a:solidFill>
                <a:schemeClr val="bg1"/>
              </a:solidFill>
              <a:cs typeface="B Titr" pitchFamily="2" charset="-78"/>
            </a:endParaRPr>
          </a:p>
        </p:txBody>
      </p:sp>
      <p:sp>
        <p:nvSpPr>
          <p:cNvPr id="3" name="Content Placeholder 2"/>
          <p:cNvSpPr>
            <a:spLocks noGrp="1"/>
          </p:cNvSpPr>
          <p:nvPr>
            <p:ph idx="1"/>
          </p:nvPr>
        </p:nvSpPr>
        <p:spPr>
          <a:xfrm>
            <a:off x="0" y="2214554"/>
            <a:ext cx="8801072" cy="4214842"/>
          </a:xfrm>
        </p:spPr>
        <p:txBody>
          <a:bodyPr/>
          <a:lstStyle/>
          <a:p>
            <a:pPr algn="r" rtl="1"/>
            <a:r>
              <a:rPr lang="fa-IR" sz="2800" dirty="0" smtClean="0">
                <a:cs typeface="B Nazanin" pitchFamily="2" charset="-78"/>
              </a:rPr>
              <a:t>به واضح و خوب ديدن فرد اطلاق مي‌شود. </a:t>
            </a:r>
          </a:p>
          <a:p>
            <a:pPr algn="r" rtl="1"/>
            <a:r>
              <a:rPr lang="fa-IR" sz="2800" dirty="0" smtClean="0">
                <a:cs typeface="B Nazanin" pitchFamily="2" charset="-78"/>
              </a:rPr>
              <a:t>دقت بينايي به طور رسمي‌طبق اعشار اندازه گيري مي‌شود و نسبت آن60/60  متراست به عبارت ديگر شخص فاصله 60 متري را همانطوري كه هست مي‌بيند. </a:t>
            </a:r>
          </a:p>
          <a:p>
            <a:pPr algn="just" rtl="1"/>
            <a:r>
              <a:rPr lang="fa-IR" sz="2800" dirty="0" smtClean="0">
                <a:cs typeface="B Nazanin" pitchFamily="2" charset="-78"/>
              </a:rPr>
              <a:t>براي اينكه شخص ازنظرقانوني نابينا درنظرگرفته شود بايد نسبت بينايي اش 6/60 يا كمترباشد. اين بدان معناست كه شخص با هيچ يك از چشم هايش مسافت 6 متري را با چشم مسلح(وسايل كمكي) نمي‌تواند ببيند.</a:t>
            </a:r>
          </a:p>
          <a:p>
            <a:pPr algn="just" rtl="1"/>
            <a:r>
              <a:rPr lang="fa-IR" sz="2400" dirty="0" smtClean="0">
                <a:solidFill>
                  <a:srgbClr val="0070C0"/>
                </a:solidFill>
                <a:cs typeface="B Nazanin" pitchFamily="2" charset="-78"/>
              </a:rPr>
              <a:t>معمولاً با آزمون بينايي اسنلن(</a:t>
            </a:r>
            <a:r>
              <a:rPr lang="en-US" sz="2400" dirty="0" err="1" smtClean="0">
                <a:solidFill>
                  <a:srgbClr val="0070C0"/>
                </a:solidFill>
                <a:cs typeface="B Nazanin" pitchFamily="2" charset="-78"/>
              </a:rPr>
              <a:t>Snellen</a:t>
            </a:r>
            <a:r>
              <a:rPr lang="en-US" sz="2400" dirty="0" smtClean="0">
                <a:solidFill>
                  <a:srgbClr val="0070C0"/>
                </a:solidFill>
                <a:cs typeface="B Nazanin" pitchFamily="2" charset="-78"/>
              </a:rPr>
              <a:t> eye test</a:t>
            </a:r>
            <a:r>
              <a:rPr lang="fa-IR" sz="2400" dirty="0" smtClean="0">
                <a:solidFill>
                  <a:srgbClr val="0070C0"/>
                </a:solidFill>
                <a:cs typeface="B Nazanin" pitchFamily="2" charset="-78"/>
              </a:rPr>
              <a:t>)، چارتي كه دربرگيرنده رديف هايي از حروف در ابعاد مختلف است اندازه گيري مي‌شود.</a:t>
            </a:r>
            <a:endParaRPr lang="en-US" sz="2800" dirty="0" smtClean="0">
              <a:cs typeface="B Nazanin" pitchFamily="2" charset="-78"/>
            </a:endParaRPr>
          </a:p>
          <a:p>
            <a:pPr algn="just" rtl="1"/>
            <a:endParaRPr lang="en-US" sz="2800" i="1" dirty="0" smtClean="0">
              <a:cs typeface="B Nazanin" pitchFamily="2" charset="-78"/>
            </a:endParaRPr>
          </a:p>
          <a:p>
            <a:pPr algn="r" rtl="1"/>
            <a:endParaRPr lang="en-US"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rot="16200000">
            <a:off x="2700318" y="2371724"/>
            <a:ext cx="5929354" cy="2043114"/>
          </a:xfrm>
        </p:spPr>
        <p:txBody>
          <a:bodyPr>
            <a:normAutofit lnSpcReduction="10000"/>
          </a:bodyPr>
          <a:lstStyle/>
          <a:p>
            <a:pPr algn="ctr"/>
            <a:r>
              <a:rPr lang="fa-IR" sz="2800" dirty="0" smtClean="0">
                <a:cs typeface="B Zar" pitchFamily="2" charset="-78"/>
              </a:rPr>
              <a:t>اگرفرد درفاصله 6 متري چارت باشد و فقط علامتهاي بالايي را بتواند بخواند ميزان حدت بينايي اش  60/6 مي‌شود. به عبارت ديگراين فرد در فاصله 6 متري چيزي را مي‌بيند كه شخص كاملاً بينا آنرا در فاصله 60 متري مي‌تواند ببيند. </a:t>
            </a:r>
            <a:endParaRPr lang="en-US" sz="2800" i="1" dirty="0" smtClean="0">
              <a:cs typeface="B Zar" pitchFamily="2" charset="-78"/>
            </a:endParaRPr>
          </a:p>
          <a:p>
            <a:pPr algn="ctr"/>
            <a:endParaRPr lang="en-US" sz="2800" dirty="0">
              <a:cs typeface="B Zar" pitchFamily="2" charset="-78"/>
            </a:endParaRPr>
          </a:p>
        </p:txBody>
      </p:sp>
      <p:pic>
        <p:nvPicPr>
          <p:cNvPr id="1026" name="Picture 2" descr="L:\کار کلاسی معلولین\untitled2.bmp"/>
          <p:cNvPicPr>
            <a:picLocks noChangeAspect="1" noChangeArrowheads="1"/>
          </p:cNvPicPr>
          <p:nvPr/>
        </p:nvPicPr>
        <p:blipFill>
          <a:blip r:embed="rId2"/>
          <a:srcRect/>
          <a:stretch>
            <a:fillRect/>
          </a:stretch>
        </p:blipFill>
        <p:spPr bwMode="auto">
          <a:xfrm>
            <a:off x="0" y="0"/>
            <a:ext cx="4330562" cy="6976206"/>
          </a:xfrm>
          <a:prstGeom prst="rect">
            <a:avLst/>
          </a:prstGeom>
          <a:noFill/>
        </p:spPr>
      </p:pic>
      <p:pic>
        <p:nvPicPr>
          <p:cNvPr id="5" name="Picture 2" descr="D:\ppt\ppt\132\02.jpg"/>
          <p:cNvPicPr>
            <a:picLocks noChangeAspect="1" noChangeArrowheads="1"/>
          </p:cNvPicPr>
          <p:nvPr/>
        </p:nvPicPr>
        <p:blipFill>
          <a:blip r:embed="rId3"/>
          <a:srcRect r="66155"/>
          <a:stretch>
            <a:fillRect/>
          </a:stretch>
        </p:blipFill>
        <p:spPr bwMode="auto">
          <a:xfrm flipH="1">
            <a:off x="7358082" y="0"/>
            <a:ext cx="1785918" cy="6858000"/>
          </a:xfrm>
          <a:prstGeom prst="rect">
            <a:avLst/>
          </a:prstGeom>
          <a:noFill/>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8280</TotalTime>
  <Words>14937</Words>
  <Application>Microsoft Office PowerPoint</Application>
  <PresentationFormat>On-screen Show (4:3)</PresentationFormat>
  <Paragraphs>1607</Paragraphs>
  <Slides>326</Slides>
  <Notes>22</Notes>
  <HiddenSlides>2</HiddenSlides>
  <MMClips>0</MMClips>
  <ScaleCrop>false</ScaleCrop>
  <HeadingPairs>
    <vt:vector size="8" baseType="variant">
      <vt:variant>
        <vt:lpstr>Fonts Used</vt:lpstr>
      </vt:variant>
      <vt:variant>
        <vt:i4>30</vt:i4>
      </vt:variant>
      <vt:variant>
        <vt:lpstr>Theme</vt:lpstr>
      </vt:variant>
      <vt:variant>
        <vt:i4>1</vt:i4>
      </vt:variant>
      <vt:variant>
        <vt:lpstr>Embedded OLE Servers</vt:lpstr>
      </vt:variant>
      <vt:variant>
        <vt:i4>3</vt:i4>
      </vt:variant>
      <vt:variant>
        <vt:lpstr>Slide Titles</vt:lpstr>
      </vt:variant>
      <vt:variant>
        <vt:i4>326</vt:i4>
      </vt:variant>
    </vt:vector>
  </HeadingPairs>
  <TitlesOfParts>
    <vt:vector size="360" baseType="lpstr">
      <vt:lpstr>ＭＳ Ｐゴシック</vt:lpstr>
      <vt:lpstr>Arial</vt:lpstr>
      <vt:lpstr>Arial Black</vt:lpstr>
      <vt:lpstr>B Kamran Outline</vt:lpstr>
      <vt:lpstr>B Lotus</vt:lpstr>
      <vt:lpstr>B Mitra</vt:lpstr>
      <vt:lpstr>B Nasim</vt:lpstr>
      <vt:lpstr>B Nazanin</vt:lpstr>
      <vt:lpstr>B Sahar</vt:lpstr>
      <vt:lpstr>B Titr</vt:lpstr>
      <vt:lpstr>B Zar</vt:lpstr>
      <vt:lpstr>Badr</vt:lpstr>
      <vt:lpstr>BNazanin_102_0_12052316</vt:lpstr>
      <vt:lpstr>Calibri</vt:lpstr>
      <vt:lpstr>Courier New</vt:lpstr>
      <vt:lpstr>Gulim</vt:lpstr>
      <vt:lpstr>Helvetica</vt:lpstr>
      <vt:lpstr>IPT.Traffic</vt:lpstr>
      <vt:lpstr>IRAmir</vt:lpstr>
      <vt:lpstr>IranNastaliq</vt:lpstr>
      <vt:lpstr>IRMomtaz</vt:lpstr>
      <vt:lpstr>MingLiU</vt:lpstr>
      <vt:lpstr>ＭＳ 明朝</vt:lpstr>
      <vt:lpstr>News Gothic MT</vt:lpstr>
      <vt:lpstr>Tahoma</vt:lpstr>
      <vt:lpstr>Times New Roman</vt:lpstr>
      <vt:lpstr>Tw Cen MT</vt:lpstr>
      <vt:lpstr>Verdana</vt:lpstr>
      <vt:lpstr>Wingdings</vt:lpstr>
      <vt:lpstr>Wingdings 2</vt:lpstr>
      <vt:lpstr>Median</vt:lpstr>
      <vt:lpstr>Clip</vt:lpstr>
      <vt:lpstr>Video Clip</vt:lpstr>
      <vt:lpstr>CorelPhotoPaint.Image.8</vt:lpstr>
      <vt:lpstr>تربیت بدنی و ورزش معلولین</vt:lpstr>
      <vt:lpstr> هدف كلي:</vt:lpstr>
      <vt:lpstr>اهداف اختصاصی:</vt:lpstr>
      <vt:lpstr>شيوه ارزشيابي: </vt:lpstr>
      <vt:lpstr>منابع:</vt:lpstr>
      <vt:lpstr>برنامه زمانبندی درس ورزش معلولان</vt:lpstr>
      <vt:lpstr>آشنایی با تعاریف و اصول کلی </vt:lpstr>
      <vt:lpstr>مقدمه</vt:lpstr>
      <vt:lpstr>5 Reactions to Persons with Disabilities</vt:lpstr>
      <vt:lpstr>5 Reactions to Persons with Disabilities</vt:lpstr>
      <vt:lpstr>PowerPoint Presentation</vt:lpstr>
      <vt:lpstr>Benefits of Sports for Individuals With Disabilities</vt:lpstr>
      <vt:lpstr>تعریف معلولیت</vt:lpstr>
      <vt:lpstr>تعریف معلولیت</vt:lpstr>
      <vt:lpstr>تعاریف دیگر</vt:lpstr>
      <vt:lpstr>روند معلوليت</vt:lpstr>
      <vt:lpstr>تقسیم بندی معلولان</vt:lpstr>
      <vt:lpstr>تقسیم بندی معلولان</vt:lpstr>
      <vt:lpstr>علل معلولیت</vt:lpstr>
      <vt:lpstr>اهداف و وظایف ورزش معلولان</vt:lpstr>
      <vt:lpstr>اصول ورزش معلولان</vt:lpstr>
      <vt:lpstr>اصول پزشکی ورزش با معلولان</vt:lpstr>
      <vt:lpstr>اصول پزشکی ورزش با معلولان</vt:lpstr>
      <vt:lpstr>PowerPoint Presentation</vt:lpstr>
      <vt:lpstr>اصل مطابقت داشتن با نوع معلولیت</vt:lpstr>
      <vt:lpstr>اصل مفید بودن</vt:lpstr>
      <vt:lpstr>اصل اقتصادی بودن</vt:lpstr>
      <vt:lpstr>اصل به کارگیری تدابیر آموزشی و روش های مخصوص</vt:lpstr>
      <vt:lpstr>اصل به کارگیری  تکنیک های تمرینی مخصوص</vt:lpstr>
      <vt:lpstr>اصل ارزیابی و مسابقه ای مخصوص</vt:lpstr>
      <vt:lpstr>Sport Integration Continuum</vt:lpstr>
      <vt:lpstr>PowerPoint Presentation</vt:lpstr>
      <vt:lpstr>تقسیم بندی معلولان حسی</vt:lpstr>
      <vt:lpstr>PowerPoint Presentation</vt:lpstr>
      <vt:lpstr>مقدمه</vt:lpstr>
      <vt:lpstr>مقدمه</vt:lpstr>
      <vt:lpstr>آناتومي گوش</vt:lpstr>
      <vt:lpstr>اجزاي اصلي مکانيسم شنيدن</vt:lpstr>
      <vt:lpstr>PowerPoint Presentation</vt:lpstr>
      <vt:lpstr>ساختار گوش خارجي</vt:lpstr>
      <vt:lpstr>ساختار گوش خارجي</vt:lpstr>
      <vt:lpstr>غشاي پرده صماخ</vt:lpstr>
      <vt:lpstr>ساختار گوش ميانی</vt:lpstr>
      <vt:lpstr>PowerPoint Presentation</vt:lpstr>
      <vt:lpstr>ساختار گوش داخلي</vt:lpstr>
      <vt:lpstr>مکانیسم شنیدن</vt:lpstr>
      <vt:lpstr>معلولين شنوايي</vt:lpstr>
      <vt:lpstr>Definition of Deafness </vt:lpstr>
      <vt:lpstr>PowerPoint Presentation</vt:lpstr>
      <vt:lpstr>Degrees of Hearing Loss</vt:lpstr>
      <vt:lpstr>PowerPoint Presentation</vt:lpstr>
      <vt:lpstr>انواع ناشنوايي</vt:lpstr>
      <vt:lpstr>Types of Hearing Loss</vt:lpstr>
      <vt:lpstr>سيستم هاي ارتباطي معلولين شنوايي</vt:lpstr>
      <vt:lpstr>روش ارتباط كلي (روش مختلط)</vt:lpstr>
      <vt:lpstr>PowerPoint Presentation</vt:lpstr>
      <vt:lpstr>PowerPoint Presentation</vt:lpstr>
      <vt:lpstr>خصوصيات فيزيولوژيكي، ذهني-رواني و اجتماعي معلولين شنوايي </vt:lpstr>
      <vt:lpstr>خصوصيات فيزيولوژيكي، ذهني- رواني و اجتماعي معلولين کم شنوا </vt:lpstr>
      <vt:lpstr>خصوصيات فيزيولوژيكي، ذهني-رواني و اجتماعي معلولين نا شنوا </vt:lpstr>
      <vt:lpstr>اهداف و وظايف اختصاصي ورزش با معلولين شنوايي </vt:lpstr>
      <vt:lpstr>اهداف و وظايف اختصاصي ورزش با معلولين شنوايي </vt:lpstr>
      <vt:lpstr>اصول سازگاري با فعاليت هاي جسماني معلولان شنوایی</vt:lpstr>
      <vt:lpstr>فعاليتهاي جسماني براي معلولين شنوايي</vt:lpstr>
      <vt:lpstr>دانش آموزانی که اختلال عصبی دارند</vt:lpstr>
      <vt:lpstr>فعالیت های پیشنهادی </vt:lpstr>
      <vt:lpstr>بازی ها و ورزش ها</vt:lpstr>
      <vt:lpstr>شنا</vt:lpstr>
      <vt:lpstr>فعالیت های موزون و حرکت های هماهنگی </vt:lpstr>
      <vt:lpstr>آمادگی جسمانی </vt:lpstr>
      <vt:lpstr>تعادل</vt:lpstr>
      <vt:lpstr>راهنمایی ها و تدابیر متدیک شرایط لازم برای یادگیری حرکات جدید:</vt:lpstr>
      <vt:lpstr>راهنمایی ها و تدابیر متدیک شرایط لازم برای یادگیری حرکات جدید:</vt:lpstr>
      <vt:lpstr>مراحل آموزش</vt:lpstr>
      <vt:lpstr>PowerPoint Presentation</vt:lpstr>
      <vt:lpstr>PowerPoint Presentation</vt:lpstr>
      <vt:lpstr>PowerPoint Presentation</vt:lpstr>
      <vt:lpstr>ICSD   ( کمیته بین المللی ورزش های ناشنوایان)  وزارت ورزش و جوانان/ فدراسیون ورزش های ناشنوایان  </vt:lpstr>
      <vt:lpstr>تاریخچه المپیک ناشنوایان : </vt:lpstr>
      <vt:lpstr>هدف های المپیک ناشنوایان شامل موارد ذیل است:</vt:lpstr>
      <vt:lpstr>PowerPoint Presentation</vt:lpstr>
      <vt:lpstr>شرکت در المپیک های ناشنوایان محدود به افراد ذیل است :</vt:lpstr>
      <vt:lpstr>ورزش های تیمی :</vt:lpstr>
      <vt:lpstr>PowerPoint Presentation</vt:lpstr>
      <vt:lpstr>PowerPoint Presentation</vt:lpstr>
      <vt:lpstr>PowerPoint Presentation</vt:lpstr>
      <vt:lpstr>PowerPoint Presentation</vt:lpstr>
      <vt:lpstr>PowerPoint Presentation</vt:lpstr>
      <vt:lpstr>PowerPoint Presentation</vt:lpstr>
      <vt:lpstr>معلولين بينايي </vt:lpstr>
      <vt:lpstr>شیوع</vt:lpstr>
      <vt:lpstr>PowerPoint Presentation</vt:lpstr>
      <vt:lpstr>آناتومی چشم</vt:lpstr>
      <vt:lpstr>آناتومی چشم</vt:lpstr>
      <vt:lpstr>چشم شامل 6 عضله است كه 2 تاي آنها مايل و 4 تاي آنها از جلو به عقب كشيده شده اند.</vt:lpstr>
      <vt:lpstr>برای اینکه فرایند دیدن اتفاق بیافتد عملکرد و همکاری هر سه بخش(چشم، مجرای اپتیک، مغز)  ضرورت دارد. </vt:lpstr>
      <vt:lpstr>دقت و وضوح ديدن را حدت بينايي گويند. كه معمولاً با آزمون بينايي اسنلن چارتي كه دربرگيرنده رديف هايي از حروف در ابعاد مختلف است اندازه گيري مي‌شود.  دربحث ازبينايي به دو نكته بايد اشاره كرد:  </vt:lpstr>
      <vt:lpstr>دقت دید</vt:lpstr>
      <vt:lpstr>PowerPoint Presentation</vt:lpstr>
      <vt:lpstr>میدان دید</vt:lpstr>
      <vt:lpstr>PowerPoint Presentation</vt:lpstr>
      <vt:lpstr>PowerPoint Presentation</vt:lpstr>
      <vt:lpstr>تعريف و مرزبندي نابينايان و كم بينايان</vt:lpstr>
      <vt:lpstr>سایر تقسیم بندی ها</vt:lpstr>
      <vt:lpstr>تعاريف سازمان بهداشت جهاني برمبناي نمرات حدت بينايي است.</vt:lpstr>
      <vt:lpstr>طبقه بندي ورزشي نابينايان براساس تقسيم بندي انجمن بين المللي ورزش هاي نابينايان(IBSA)</vt:lpstr>
      <vt:lpstr>عوامل مؤثردر معلوليت بينايي </vt:lpstr>
      <vt:lpstr>مشكلات فيزيولوژيكي رواني وحركتي صدمه کم بينايان</vt:lpstr>
      <vt:lpstr>PowerPoint Presentation</vt:lpstr>
      <vt:lpstr>PowerPoint Presentation</vt:lpstr>
      <vt:lpstr>PowerPoint Presentation</vt:lpstr>
      <vt:lpstr>مشكلات فيزيولوژيكي رواني وحركتي صدمه ديدگان بينايي</vt:lpstr>
      <vt:lpstr>اهداف و وظایف ورزش با معلولین بینایی</vt:lpstr>
      <vt:lpstr>اهداف و وظایف ورزش با معلولین بینایی</vt:lpstr>
      <vt:lpstr>ملاحظات ویژه در آموزش نابینایان</vt:lpstr>
      <vt:lpstr>ملاحظات ویژه در آموزش نابینایان</vt:lpstr>
      <vt:lpstr>خط بریل</vt:lpstr>
      <vt:lpstr>PowerPoint Presentation</vt:lpstr>
      <vt:lpstr>PowerPoint Presentation</vt:lpstr>
      <vt:lpstr>اصول مربیگری :</vt:lpstr>
      <vt:lpstr>PowerPoint Presentation</vt:lpstr>
      <vt:lpstr>گلبال:  يكي از رشته هاي ويژه افراد نابينا وكم بينا گلبال است. ورزش گلبال به شكل خاصي طراحي شده كه مي‌توان ازآن دربرطرف كردن هرچه بيشترنيازهاي نابينايان ازجمله: هماهنگي حركات، قدرت، توانايي و استقامت استفاده نمود. هدف نهايي اين ورزش مانند سايررشته هاي ورزشي نابينايان متضمن استقلال فردي وسلامت جسمي‌فرد نابينا وكم بينا مي‌باشد. </vt:lpstr>
      <vt:lpstr>زمين وابعاد آن:</vt:lpstr>
      <vt:lpstr>توپ:</vt:lpstr>
      <vt:lpstr>چشم بند:</vt:lpstr>
      <vt:lpstr>PowerPoint Presentation</vt:lpstr>
      <vt:lpstr>PowerPoint Presentation</vt:lpstr>
      <vt:lpstr>PowerPoint Presentation</vt:lpstr>
      <vt:lpstr>PowerPoint Presentation</vt:lpstr>
      <vt:lpstr>PowerPoint Presentation</vt:lpstr>
      <vt:lpstr>مسابقات نابینایان در پارالمپیک</vt:lpstr>
      <vt:lpstr>گلبال</vt:lpstr>
      <vt:lpstr>گلبال  </vt:lpstr>
      <vt:lpstr>PowerPoint Presentation</vt:lpstr>
      <vt:lpstr>PowerPoint Presentation</vt:lpstr>
      <vt:lpstr>PowerPoint Presentation</vt:lpstr>
      <vt:lpstr>PowerPoint Presentation</vt:lpstr>
      <vt:lpstr>معلولان آسیب دیده سیستم اعصاب مرکزی یا محیطی</vt:lpstr>
      <vt:lpstr>تقسیم بندی معلولان</vt:lpstr>
      <vt:lpstr>فلج مغزی</vt:lpstr>
      <vt:lpstr>فلج مغزی</vt:lpstr>
      <vt:lpstr>DEFINITION:</vt:lpstr>
      <vt:lpstr>Cerebral Palsy: Prevalence</vt:lpstr>
      <vt:lpstr>Cerebral Palsy: Etiologic</vt:lpstr>
      <vt:lpstr>Classifications of Cerebral Palsy</vt:lpstr>
      <vt:lpstr>Cerebral Palsy: Neuromotor نوع اختلال حرکتی</vt:lpstr>
      <vt:lpstr>اسپاستيك</vt:lpstr>
      <vt:lpstr>آتتوز</vt:lpstr>
      <vt:lpstr>آتاكسي</vt:lpstr>
      <vt:lpstr>تقسيم بندي معلولين C.P. براساس تواناييهاي عملكردي</vt:lpstr>
      <vt:lpstr>Cerebral Palsy: Topographic </vt:lpstr>
      <vt:lpstr>کلاس بندی ورزشی</vt:lpstr>
      <vt:lpstr>کلاس 1: كوادرپلژي برروي صندلي چرخدارالكتريكي</vt:lpstr>
      <vt:lpstr>کلاس  2: كوادرپلژي برروي صندلي چرخدارمعمولي </vt:lpstr>
      <vt:lpstr>کلاس 3: تتراپلژي برروي صندلي چرخدار معمولي </vt:lpstr>
      <vt:lpstr>کلاس 4: دي پلژي </vt:lpstr>
      <vt:lpstr>کلاس 5: همي‌پلژي</vt:lpstr>
      <vt:lpstr>کلاس 6: كوادرپلژي بدون صندلي چرخدار</vt:lpstr>
      <vt:lpstr>کلاس 7: همي‌پلژي با سطح توانايي بالاتر</vt:lpstr>
      <vt:lpstr>کلاس 8: حداقل ناتواني</vt:lpstr>
      <vt:lpstr>COMMON CHARACTERISTICS:</vt:lpstr>
      <vt:lpstr>countinue</vt:lpstr>
      <vt:lpstr>TEACHING TIPS</vt:lpstr>
      <vt:lpstr>TEACHING TIPS</vt:lpstr>
      <vt:lpstr>THINGS TO AVOID:</vt:lpstr>
      <vt:lpstr>PowerPoint Presentation</vt:lpstr>
      <vt:lpstr> آشنایی با ورزش بوچیا</vt:lpstr>
      <vt:lpstr>معلولين نخاعي </vt:lpstr>
      <vt:lpstr>What are Spinal Cord Disabilities? </vt:lpstr>
      <vt:lpstr>Epidemiology: Incidence &amp; Prevalence</vt:lpstr>
      <vt:lpstr>Epidemiology: Incidence &amp; Prevalence </vt:lpstr>
      <vt:lpstr>علائم</vt:lpstr>
      <vt:lpstr>PowerPoint Presentation</vt:lpstr>
      <vt:lpstr>فلج اطفال</vt:lpstr>
      <vt:lpstr>سندرم پس از فلج</vt:lpstr>
      <vt:lpstr>در بیماری فلج اطفال تغییر شکل اندام ها چگونه ایجاد میشوند ؟</vt:lpstr>
      <vt:lpstr>PowerPoint Presentation</vt:lpstr>
      <vt:lpstr>کلاس بندی معلولان نخاعی</vt:lpstr>
      <vt:lpstr>تقسیم بندی از لحاظ بالینی</vt:lpstr>
      <vt:lpstr>Classification </vt:lpstr>
      <vt:lpstr>تقسیم بندی از لحاظ آناتومیک</vt:lpstr>
      <vt:lpstr>مشكلات عمده معلولين ضايعه نخاعي</vt:lpstr>
      <vt:lpstr>مشكلات عمده معلولين ضايعه نخاعي</vt:lpstr>
      <vt:lpstr>مشكلات عمده معلولين ضايعه نخاعي</vt:lpstr>
      <vt:lpstr>مشكلات عمده معلولين ضايعه نخاعي</vt:lpstr>
      <vt:lpstr>مشكلات عمده معلولين ضايعه نخاعي</vt:lpstr>
      <vt:lpstr>PowerPoint Presentation</vt:lpstr>
      <vt:lpstr>PowerPoint Presentation</vt:lpstr>
      <vt:lpstr>PowerPoint Presentation</vt:lpstr>
      <vt:lpstr>PowerPoint Presentation</vt:lpstr>
      <vt:lpstr>PowerPoint Presentation</vt:lpstr>
      <vt:lpstr>PowerPoint Presentation</vt:lpstr>
      <vt:lpstr>طبقه بندي عملكرد عضلات برحسب سطح ضايعه</vt:lpstr>
      <vt:lpstr>سطح آسیب</vt:lpstr>
      <vt:lpstr>PowerPoint Presentation</vt:lpstr>
      <vt:lpstr>طبقه بندی سطح عضلات بر حسب ضایعه</vt:lpstr>
      <vt:lpstr>طبقه بندی سطح عضلات بر حسب ضایعه</vt:lpstr>
      <vt:lpstr>طبقه بندی سطح عضلات بر حسب ضایعه</vt:lpstr>
      <vt:lpstr>طبقه بندی سطح عضلات بر حسب ضایعه</vt:lpstr>
      <vt:lpstr>طبقه بندی سطح عضلات بر حسب ضایعه</vt:lpstr>
      <vt:lpstr>طبقه بندی سطح عضلات بر حسب ضایعه</vt:lpstr>
      <vt:lpstr>طبقه بندی سطح عضلات بر حسب ضایعه</vt:lpstr>
      <vt:lpstr>طبقه بندی سطح عضلات بر حسب ضایعه</vt:lpstr>
      <vt:lpstr>اهداف و وظايف اختصاصي ورزش با معلولين نخاعي </vt:lpstr>
      <vt:lpstr>اهداف و وظايف اختصاصي ورزش با معلولين نخاعي </vt:lpstr>
      <vt:lpstr>کلاس بندی معلولان نخاعی</vt:lpstr>
      <vt:lpstr>کلاس بندی معلولان نخاعی</vt:lpstr>
      <vt:lpstr>کلاس بندی معلولان نخاعی</vt:lpstr>
      <vt:lpstr>کلاس بندی معلولان نخاعی</vt:lpstr>
      <vt:lpstr>PowerPoint Presentation</vt:lpstr>
      <vt:lpstr>PowerPoint Presentation</vt:lpstr>
      <vt:lpstr>PowerPoint Presentation</vt:lpstr>
      <vt:lpstr>PowerPoint Presentation</vt:lpstr>
      <vt:lpstr>PowerPoint Presentation</vt:lpstr>
      <vt:lpstr>PowerPoint Presentation</vt:lpstr>
      <vt:lpstr>زمين و تجهيزات </vt:lpstr>
      <vt:lpstr>PowerPoint Presentation</vt:lpstr>
      <vt:lpstr>PowerPoint Presentation</vt:lpstr>
      <vt:lpstr>زمان بازي</vt:lpstr>
      <vt:lpstr>شروع بازی</vt:lpstr>
      <vt:lpstr> بازي و مقررات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معلولان قطع و نقص عضو</vt:lpstr>
      <vt:lpstr>تـــعريف واژه‌ها: </vt:lpstr>
      <vt:lpstr>Amputee or Limb Deficiency</vt:lpstr>
      <vt:lpstr>علل قطـــع عضو :</vt:lpstr>
      <vt:lpstr>مشكلات معلولين قطـــع عضـو :</vt:lpstr>
      <vt:lpstr>What are likely limitations amputee?</vt:lpstr>
      <vt:lpstr>What should PE include in Amputee’s home program?</vt:lpstr>
      <vt:lpstr>سطوح مختلف قطع اندام فوقـــاني</vt:lpstr>
      <vt:lpstr>طبقه‌بندي ورزشي معلولين قطع عضو</vt:lpstr>
      <vt:lpstr>طبقه‌بندي ورزشي معلولين قطع عضو</vt:lpstr>
      <vt:lpstr>طبقه بندی </vt:lpstr>
      <vt:lpstr>PowerPoint Presentation</vt:lpstr>
      <vt:lpstr>Amputees</vt:lpstr>
      <vt:lpstr>اهداف و وظايف اختصاصي ورزش معلولين قطع و نقص عضو بالا تنه</vt:lpstr>
      <vt:lpstr>اهداف و وظايف اختصاصي ورزش معلولين قطع و نقص عضو بالا تنه</vt:lpstr>
      <vt:lpstr>PowerPoint Presentation</vt:lpstr>
      <vt:lpstr>PowerPoint Presentation</vt:lpstr>
      <vt:lpstr>معلولان پایین تنه</vt:lpstr>
      <vt:lpstr>تقسيم بندي معلوليت پايين تــنه</vt:lpstr>
      <vt:lpstr>سطوح مختلف قــطع اندام تــحتاني</vt:lpstr>
      <vt:lpstr>Amputations de Lisfranc (1)</vt:lpstr>
      <vt:lpstr>Amputations de Lisfranc (2)</vt:lpstr>
      <vt:lpstr>Amputation de Chopart(1)</vt:lpstr>
      <vt:lpstr>Amputation de Chopart(2)</vt:lpstr>
      <vt:lpstr>Amputation de Chopart(3)</vt:lpstr>
      <vt:lpstr>Review </vt:lpstr>
      <vt:lpstr>اهداف و وظايف اختصاص ورزش با معلولين پايين تــنه</vt:lpstr>
      <vt:lpstr>PowerPoint Presentation</vt:lpstr>
      <vt:lpstr>PowerPoint Presentation</vt:lpstr>
      <vt:lpstr>Weight-shift activities</vt:lpstr>
      <vt:lpstr>Stepping activities</vt:lpstr>
      <vt:lpstr>Stool stepping</vt:lpstr>
      <vt:lpstr>PowerPoint Presentation</vt:lpstr>
      <vt:lpstr>PowerPoint Presentation</vt:lpstr>
      <vt:lpstr>PowerPoint Presentation</vt:lpstr>
      <vt:lpstr>Oscar Pistorius and cheetahs- media hype or real opportunity?</vt:lpstr>
      <vt:lpstr>PowerPoint Presentation</vt:lpstr>
      <vt:lpstr>Archery</vt:lpstr>
      <vt:lpstr>موارد تجويز ارتز</vt:lpstr>
      <vt:lpstr>آيا در هنگام انجام ورزش‌هاي معمولي مي‌توان از پروتز استفاده كرد؟</vt:lpstr>
      <vt:lpstr>Archery Classification</vt:lpstr>
      <vt:lpstr>Athletics Track</vt:lpstr>
      <vt:lpstr>Athletics Track</vt:lpstr>
      <vt:lpstr>Athletics  Field</vt:lpstr>
      <vt:lpstr>Athletics Classification</vt:lpstr>
      <vt:lpstr>Athletics Classification</vt:lpstr>
      <vt:lpstr>Athletics – Field Classes</vt:lpstr>
      <vt:lpstr>Athletics – Track Classes</vt:lpstr>
      <vt:lpstr>Wheelchair Basketball</vt:lpstr>
      <vt:lpstr>Wheelchair Basketball</vt:lpstr>
      <vt:lpstr>Wheelchair Basketball IWBF Classification</vt:lpstr>
      <vt:lpstr>Wheelchair Basketball IWBF Classification</vt:lpstr>
      <vt:lpstr>Wheelchair Basketball NWBA Classification</vt:lpstr>
      <vt:lpstr>Wheelchair Rugby</vt:lpstr>
      <vt:lpstr>Wheelchair Rugby</vt:lpstr>
      <vt:lpstr>Cycling</vt:lpstr>
      <vt:lpstr>Cycling</vt:lpstr>
      <vt:lpstr>Cycling</vt:lpstr>
      <vt:lpstr>Cycling</vt:lpstr>
      <vt:lpstr>Cycling</vt:lpstr>
      <vt:lpstr>Handcycling</vt:lpstr>
      <vt:lpstr>Equestrian</vt:lpstr>
      <vt:lpstr>Equestrian</vt:lpstr>
      <vt:lpstr>Equestrian</vt:lpstr>
      <vt:lpstr>Fencing</vt:lpstr>
      <vt:lpstr>Fencing</vt:lpstr>
      <vt:lpstr>Powerlifting</vt:lpstr>
      <vt:lpstr>Powerlifting</vt:lpstr>
      <vt:lpstr>Powerlifting  Minimum Disability Criteria</vt:lpstr>
      <vt:lpstr>Powerlifting</vt:lpstr>
      <vt:lpstr>Sailing</vt:lpstr>
      <vt:lpstr>Sailing</vt:lpstr>
      <vt:lpstr>Shooting</vt:lpstr>
      <vt:lpstr>Shooting</vt:lpstr>
      <vt:lpstr>Shooting</vt:lpstr>
      <vt:lpstr>Shooting</vt:lpstr>
      <vt:lpstr>Swimming</vt:lpstr>
      <vt:lpstr>Swimming</vt:lpstr>
      <vt:lpstr>Swimming</vt:lpstr>
      <vt:lpstr>Swimming</vt:lpstr>
      <vt:lpstr>Table Tennis</vt:lpstr>
      <vt:lpstr>Table Tennis</vt:lpstr>
      <vt:lpstr>Sitting Volleyball</vt:lpstr>
      <vt:lpstr>Sitting Volleyball </vt:lpstr>
      <vt:lpstr>PowerPoint Presentation</vt:lpstr>
      <vt:lpstr> کم توان ذهنی به شرایطی اطلاق می شودکه درآن عملکردکلی ذهن به طورمشخصی پایین ترازحد متوسط است ودرعین حال دررفتارهای انطباقی کودک دردوره رشدتاخیرونارسایی دیده می شود</vt:lpstr>
      <vt:lpstr>تقسيم‌بندي معلولين کم توان ذهني آزمون بهرة هوشي IQكه شامل:  آزمون استانفورد ـ بينه و آزمون وكسلراست </vt:lpstr>
      <vt:lpstr>PowerPoint Presentation</vt:lpstr>
      <vt:lpstr>ویژگی های زیستی حسی و حرکتی</vt:lpstr>
      <vt:lpstr>ویژگی های ذهنی و شناختی</vt:lpstr>
      <vt:lpstr>PowerPoint Presentation</vt:lpstr>
      <vt:lpstr>PowerPoint Presentation</vt:lpstr>
    </vt:vector>
  </TitlesOfParts>
  <Company>PARANDCO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تربیت بدنی و ورزش معلولین</dc:title>
  <dc:creator>mostafa zarei</dc:creator>
  <cp:lastModifiedBy>Mohsen</cp:lastModifiedBy>
  <cp:revision>365</cp:revision>
  <dcterms:created xsi:type="dcterms:W3CDTF">2014-01-25T08:34:13Z</dcterms:created>
  <dcterms:modified xsi:type="dcterms:W3CDTF">2022-12-04T04:57:07Z</dcterms:modified>
</cp:coreProperties>
</file>